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5" r:id="rId6"/>
    <p:sldId id="295" r:id="rId7"/>
    <p:sldId id="282" r:id="rId8"/>
    <p:sldId id="298" r:id="rId9"/>
    <p:sldId id="318" r:id="rId10"/>
    <p:sldId id="319" r:id="rId11"/>
    <p:sldId id="317" r:id="rId12"/>
    <p:sldId id="311" r:id="rId13"/>
    <p:sldId id="314" r:id="rId14"/>
    <p:sldId id="315" r:id="rId15"/>
    <p:sldId id="316" r:id="rId16"/>
    <p:sldId id="313" r:id="rId17"/>
    <p:sldId id="321" r:id="rId18"/>
    <p:sldId id="320" r:id="rId19"/>
    <p:sldId id="322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>
        <p:scale>
          <a:sx n="99" d="100"/>
          <a:sy n="99" d="100"/>
        </p:scale>
        <p:origin x="82" y="-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02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18/2/layout/IconLabelList#2" loCatId="other" qsTypeId="urn:microsoft.com/office/officeart/2005/8/quickstyle/simple1" qsCatId="simple" csTypeId="urn:microsoft.com/office/officeart/2005/8/colors/accent1_2" csCatId="accent1" phldr="1"/>
      <dgm:spPr/>
    </dgm:pt>
    <dgm:pt modelId="{C8710C11-6766-4B48-9562-4B0C7B3F28D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300" b="0" dirty="0">
              <a:latin typeface="+mj-lt"/>
            </a:rPr>
            <a:t>Naufal</a:t>
          </a:r>
          <a:endParaRPr lang="en-US" sz="1600" dirty="0"/>
        </a:p>
      </dgm:t>
    </dgm:pt>
    <dgm:pt modelId="{6F9BADAF-DEBF-4CC2-B392-F7E0CD538B78}" type="parTrans" cxnId="{E28F4DE8-1F7F-4CC4-B4F7-5167A5B9E0BA}">
      <dgm:prSet/>
      <dgm:spPr/>
      <dgm:t>
        <a:bodyPr/>
        <a:lstStyle/>
        <a:p>
          <a:endParaRPr lang="en-US"/>
        </a:p>
      </dgm:t>
    </dgm:pt>
    <dgm:pt modelId="{CEEC8625-83FA-4202-826E-84C1185A8E32}" type="sibTrans" cxnId="{E28F4DE8-1F7F-4CC4-B4F7-5167A5B9E0BA}">
      <dgm:prSet/>
      <dgm:spPr/>
      <dgm:t>
        <a:bodyPr/>
        <a:lstStyle/>
        <a:p>
          <a:endParaRPr lang="en-US"/>
        </a:p>
      </dgm:t>
    </dgm:pt>
    <dgm:pt modelId="{8EE3C8DC-7BA8-479C-A581-E9DA099939F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300" b="0" dirty="0" err="1">
              <a:latin typeface="+mj-lt"/>
            </a:rPr>
            <a:t>Afif</a:t>
          </a:r>
          <a:endParaRPr lang="en-US" sz="2300" dirty="0"/>
        </a:p>
      </dgm:t>
    </dgm:pt>
    <dgm:pt modelId="{60ABFDD0-D409-4824-8102-DEA984738144}" type="parTrans" cxnId="{6E8797D1-3A1C-4879-9FDC-A7D2EC6197EA}">
      <dgm:prSet/>
      <dgm:spPr/>
      <dgm:t>
        <a:bodyPr/>
        <a:lstStyle/>
        <a:p>
          <a:endParaRPr lang="en-US"/>
        </a:p>
      </dgm:t>
    </dgm:pt>
    <dgm:pt modelId="{DAC4EAD7-53AC-40F0-BA2F-8B2633CEAE11}" type="sibTrans" cxnId="{6E8797D1-3A1C-4879-9FDC-A7D2EC6197EA}">
      <dgm:prSet/>
      <dgm:spPr/>
      <dgm:t>
        <a:bodyPr/>
        <a:lstStyle/>
        <a:p>
          <a:endParaRPr lang="en-US"/>
        </a:p>
      </dgm:t>
    </dgm:pt>
    <dgm:pt modelId="{8865AC6C-44E0-4174-AB02-044A78D94DE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300" dirty="0">
              <a:latin typeface="+mj-lt"/>
            </a:rPr>
            <a:t>Yusuf</a:t>
          </a:r>
        </a:p>
      </dgm:t>
    </dgm:pt>
    <dgm:pt modelId="{3FF598BD-2671-4ECB-AD79-D0E600EEC84F}" type="parTrans" cxnId="{E5875C5E-8817-4707-AA33-E7DDCAC19481}">
      <dgm:prSet/>
      <dgm:spPr/>
      <dgm:t>
        <a:bodyPr/>
        <a:lstStyle/>
        <a:p>
          <a:endParaRPr lang="en-US"/>
        </a:p>
      </dgm:t>
    </dgm:pt>
    <dgm:pt modelId="{258DC239-2C60-44C0-830B-87DE5EB56A01}" type="sibTrans" cxnId="{E5875C5E-8817-4707-AA33-E7DDCAC19481}">
      <dgm:prSet/>
      <dgm:spPr/>
      <dgm:t>
        <a:bodyPr/>
        <a:lstStyle/>
        <a:p>
          <a:endParaRPr lang="en-US"/>
        </a:p>
      </dgm:t>
    </dgm:pt>
    <dgm:pt modelId="{F365F799-91C6-467E-8005-77142388ADA7}" type="pres">
      <dgm:prSet presAssocID="{3137DF2B-DECF-44A7-8971-07475E2BCFC3}" presName="root" presStyleCnt="0">
        <dgm:presLayoutVars>
          <dgm:dir/>
          <dgm:resizeHandles val="exact"/>
        </dgm:presLayoutVars>
      </dgm:prSet>
      <dgm:spPr/>
    </dgm:pt>
    <dgm:pt modelId="{CA712F04-4B2E-4073-826D-66E0748C08F8}" type="pres">
      <dgm:prSet presAssocID="{C8710C11-6766-4B48-9562-4B0C7B3F28D6}" presName="compNode" presStyleCnt="0"/>
      <dgm:spPr/>
    </dgm:pt>
    <dgm:pt modelId="{9A755B31-6174-4948-8B32-7FECC02D6991}" type="pres">
      <dgm:prSet presAssocID="{C8710C11-6766-4B48-9562-4B0C7B3F28D6}" presName="iconRect" presStyleLbl="node1" presStyleIdx="0" presStyleCnt="3" custScaleX="196105" custScaleY="196105" custLinFactNeighborX="-79146" custLinFactNeighborY="-29508"/>
      <dgm:spPr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  <a:ln>
          <a:noFill/>
        </a:ln>
      </dgm:spPr>
    </dgm:pt>
    <dgm:pt modelId="{6AE71D8A-2F35-4756-A4AD-A549FB035E3F}" type="pres">
      <dgm:prSet presAssocID="{C8710C11-6766-4B48-9562-4B0C7B3F28D6}" presName="spaceRect" presStyleCnt="0"/>
      <dgm:spPr/>
    </dgm:pt>
    <dgm:pt modelId="{5CD563F8-B6A7-4F66-B65C-7F1D3844F472}" type="pres">
      <dgm:prSet presAssocID="{C8710C11-6766-4B48-9562-4B0C7B3F28D6}" presName="textRect" presStyleLbl="revTx" presStyleIdx="0" presStyleCnt="3" custScaleX="95295" custScaleY="100000" custLinFactNeighborX="-33358" custLinFactNeighborY="11898">
        <dgm:presLayoutVars>
          <dgm:chMax val="1"/>
          <dgm:chPref val="1"/>
        </dgm:presLayoutVars>
      </dgm:prSet>
      <dgm:spPr/>
    </dgm:pt>
    <dgm:pt modelId="{114DEDBD-1AAB-4DDF-B848-DA92D960826E}" type="pres">
      <dgm:prSet presAssocID="{CEEC8625-83FA-4202-826E-84C1185A8E32}" presName="sibTrans" presStyleCnt="0"/>
      <dgm:spPr/>
    </dgm:pt>
    <dgm:pt modelId="{14161BF4-3B2E-4990-9AA5-1E7113657AFE}" type="pres">
      <dgm:prSet presAssocID="{8EE3C8DC-7BA8-479C-A581-E9DA099939F2}" presName="compNode" presStyleCnt="0"/>
      <dgm:spPr/>
    </dgm:pt>
    <dgm:pt modelId="{FCA6A723-3A73-458A-AE3C-15B86CF5C55D}" type="pres">
      <dgm:prSet presAssocID="{8EE3C8DC-7BA8-479C-A581-E9DA099939F2}" presName="iconRect" presStyleLbl="node1" presStyleIdx="1" presStyleCnt="3" custScaleX="196105" custScaleY="196105" custLinFactNeighborX="-29680" custLinFactNeighborY="-28894"/>
      <dgm:spPr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E9430B85-543F-4592-A6DD-AEEA4B48C6A1}" type="pres">
      <dgm:prSet presAssocID="{8EE3C8DC-7BA8-479C-A581-E9DA099939F2}" presName="spaceRect" presStyleCnt="0"/>
      <dgm:spPr/>
    </dgm:pt>
    <dgm:pt modelId="{2D06D90C-4774-439F-8532-60F8B9D1D8A7}" type="pres">
      <dgm:prSet presAssocID="{8EE3C8DC-7BA8-479C-A581-E9DA099939F2}" presName="textRect" presStyleLbl="revTx" presStyleIdx="1" presStyleCnt="3" custLinFactNeighborX="-7759" custLinFactNeighborY="2952">
        <dgm:presLayoutVars>
          <dgm:chMax val="1"/>
          <dgm:chPref val="1"/>
        </dgm:presLayoutVars>
      </dgm:prSet>
      <dgm:spPr/>
    </dgm:pt>
    <dgm:pt modelId="{6AB9F53E-D91E-4E48-8AD8-05932101491C}" type="pres">
      <dgm:prSet presAssocID="{DAC4EAD7-53AC-40F0-BA2F-8B2633CEAE11}" presName="sibTrans" presStyleCnt="0"/>
      <dgm:spPr/>
    </dgm:pt>
    <dgm:pt modelId="{ED8AE489-0CC0-4251-92FB-1AC032073F86}" type="pres">
      <dgm:prSet presAssocID="{8865AC6C-44E0-4174-AB02-044A78D94DE3}" presName="compNode" presStyleCnt="0"/>
      <dgm:spPr/>
    </dgm:pt>
    <dgm:pt modelId="{5326D40B-04B6-4401-91A7-8A4487EDC6FC}" type="pres">
      <dgm:prSet presAssocID="{8865AC6C-44E0-4174-AB02-044A78D94DE3}" presName="iconRect" presStyleLbl="node1" presStyleIdx="2" presStyleCnt="3" custScaleX="196105" custScaleY="196105" custLinFactNeighborX="3986" custLinFactNeighborY="-28894"/>
      <dgm:spPr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7000" b="-17000"/>
          </a:stretch>
        </a:blipFill>
        <a:ln>
          <a:noFill/>
        </a:ln>
      </dgm:spPr>
    </dgm:pt>
    <dgm:pt modelId="{45C20058-83ED-45AC-83B6-B4CEEE13D9F9}" type="pres">
      <dgm:prSet presAssocID="{8865AC6C-44E0-4174-AB02-044A78D94DE3}" presName="spaceRect" presStyleCnt="0"/>
      <dgm:spPr/>
    </dgm:pt>
    <dgm:pt modelId="{1DCFB9CF-BB76-4BDC-932B-A329BC03E697}" type="pres">
      <dgm:prSet presAssocID="{8865AC6C-44E0-4174-AB02-044A78D94DE3}" presName="textRect" presStyleLbl="revTx" presStyleIdx="2" presStyleCnt="3" custLinFactNeighborX="1799">
        <dgm:presLayoutVars>
          <dgm:chMax val="1"/>
          <dgm:chPref val="1"/>
        </dgm:presLayoutVars>
      </dgm:prSet>
      <dgm:spPr/>
    </dgm:pt>
  </dgm:ptLst>
  <dgm:cxnLst>
    <dgm:cxn modelId="{1A89CB18-8B09-4590-A761-274BEAAD8172}" type="presOf" srcId="{8EE3C8DC-7BA8-479C-A581-E9DA099939F2}" destId="{2D06D90C-4774-439F-8532-60F8B9D1D8A7}" srcOrd="0" destOrd="0" presId="urn:microsoft.com/office/officeart/2018/2/layout/IconLabelList#2"/>
    <dgm:cxn modelId="{E5875C5E-8817-4707-AA33-E7DDCAC19481}" srcId="{3137DF2B-DECF-44A7-8971-07475E2BCFC3}" destId="{8865AC6C-44E0-4174-AB02-044A78D94DE3}" srcOrd="2" destOrd="0" parTransId="{3FF598BD-2671-4ECB-AD79-D0E600EEC84F}" sibTransId="{258DC239-2C60-44C0-830B-87DE5EB56A01}"/>
    <dgm:cxn modelId="{8B07B579-2924-4601-907B-DC2D84F91335}" type="presOf" srcId="{C8710C11-6766-4B48-9562-4B0C7B3F28D6}" destId="{5CD563F8-B6A7-4F66-B65C-7F1D3844F472}" srcOrd="0" destOrd="0" presId="urn:microsoft.com/office/officeart/2018/2/layout/IconLabelList#2"/>
    <dgm:cxn modelId="{65A961CC-3B95-4066-B70A-466BC535A8B1}" type="presOf" srcId="{8865AC6C-44E0-4174-AB02-044A78D94DE3}" destId="{1DCFB9CF-BB76-4BDC-932B-A329BC03E697}" srcOrd="0" destOrd="0" presId="urn:microsoft.com/office/officeart/2018/2/layout/IconLabelList#2"/>
    <dgm:cxn modelId="{6E8797D1-3A1C-4879-9FDC-A7D2EC6197EA}" srcId="{3137DF2B-DECF-44A7-8971-07475E2BCFC3}" destId="{8EE3C8DC-7BA8-479C-A581-E9DA099939F2}" srcOrd="1" destOrd="0" parTransId="{60ABFDD0-D409-4824-8102-DEA984738144}" sibTransId="{DAC4EAD7-53AC-40F0-BA2F-8B2633CEAE11}"/>
    <dgm:cxn modelId="{E28F4DE8-1F7F-4CC4-B4F7-5167A5B9E0BA}" srcId="{3137DF2B-DECF-44A7-8971-07475E2BCFC3}" destId="{C8710C11-6766-4B48-9562-4B0C7B3F28D6}" srcOrd="0" destOrd="0" parTransId="{6F9BADAF-DEBF-4CC2-B392-F7E0CD538B78}" sibTransId="{CEEC8625-83FA-4202-826E-84C1185A8E32}"/>
    <dgm:cxn modelId="{02F767F8-F42A-4F3B-A329-DEC0D12CD806}" type="presOf" srcId="{3137DF2B-DECF-44A7-8971-07475E2BCFC3}" destId="{F365F799-91C6-467E-8005-77142388ADA7}" srcOrd="0" destOrd="0" presId="urn:microsoft.com/office/officeart/2018/2/layout/IconLabelList#2"/>
    <dgm:cxn modelId="{80A490A9-8618-4D89-B253-C4B2425A15D0}" type="presParOf" srcId="{F365F799-91C6-467E-8005-77142388ADA7}" destId="{CA712F04-4B2E-4073-826D-66E0748C08F8}" srcOrd="0" destOrd="0" presId="urn:microsoft.com/office/officeart/2018/2/layout/IconLabelList#2"/>
    <dgm:cxn modelId="{484F421F-4E99-48D3-AE36-608B91CC5346}" type="presParOf" srcId="{CA712F04-4B2E-4073-826D-66E0748C08F8}" destId="{9A755B31-6174-4948-8B32-7FECC02D6991}" srcOrd="0" destOrd="0" presId="urn:microsoft.com/office/officeart/2018/2/layout/IconLabelList#2"/>
    <dgm:cxn modelId="{0EED1B20-3FF9-4C70-ADD9-4DE2CCE6D9DD}" type="presParOf" srcId="{CA712F04-4B2E-4073-826D-66E0748C08F8}" destId="{6AE71D8A-2F35-4756-A4AD-A549FB035E3F}" srcOrd="1" destOrd="0" presId="urn:microsoft.com/office/officeart/2018/2/layout/IconLabelList#2"/>
    <dgm:cxn modelId="{56B7F5F9-3AD0-4879-BD8D-FB3362B818E9}" type="presParOf" srcId="{CA712F04-4B2E-4073-826D-66E0748C08F8}" destId="{5CD563F8-B6A7-4F66-B65C-7F1D3844F472}" srcOrd="2" destOrd="0" presId="urn:microsoft.com/office/officeart/2018/2/layout/IconLabelList#2"/>
    <dgm:cxn modelId="{B8FA11BD-8E20-4882-9D4D-DF2BBE04B958}" type="presParOf" srcId="{F365F799-91C6-467E-8005-77142388ADA7}" destId="{114DEDBD-1AAB-4DDF-B848-DA92D960826E}" srcOrd="1" destOrd="0" presId="urn:microsoft.com/office/officeart/2018/2/layout/IconLabelList#2"/>
    <dgm:cxn modelId="{A377F2C4-8774-4B04-BECB-EB51AC2353E5}" type="presParOf" srcId="{F365F799-91C6-467E-8005-77142388ADA7}" destId="{14161BF4-3B2E-4990-9AA5-1E7113657AFE}" srcOrd="2" destOrd="0" presId="urn:microsoft.com/office/officeart/2018/2/layout/IconLabelList#2"/>
    <dgm:cxn modelId="{DC4C4434-0D6A-4AED-9A2E-CC7C5B063571}" type="presParOf" srcId="{14161BF4-3B2E-4990-9AA5-1E7113657AFE}" destId="{FCA6A723-3A73-458A-AE3C-15B86CF5C55D}" srcOrd="0" destOrd="0" presId="urn:microsoft.com/office/officeart/2018/2/layout/IconLabelList#2"/>
    <dgm:cxn modelId="{89B5121F-9599-4794-9AA1-DD6EF55DE189}" type="presParOf" srcId="{14161BF4-3B2E-4990-9AA5-1E7113657AFE}" destId="{E9430B85-543F-4592-A6DD-AEEA4B48C6A1}" srcOrd="1" destOrd="0" presId="urn:microsoft.com/office/officeart/2018/2/layout/IconLabelList#2"/>
    <dgm:cxn modelId="{AB2BC4E4-5B33-4C26-8C3F-E77225D58E3E}" type="presParOf" srcId="{14161BF4-3B2E-4990-9AA5-1E7113657AFE}" destId="{2D06D90C-4774-439F-8532-60F8B9D1D8A7}" srcOrd="2" destOrd="0" presId="urn:microsoft.com/office/officeart/2018/2/layout/IconLabelList#2"/>
    <dgm:cxn modelId="{23BAA7AF-17F0-4F65-9E90-273EF7D3B929}" type="presParOf" srcId="{F365F799-91C6-467E-8005-77142388ADA7}" destId="{6AB9F53E-D91E-4E48-8AD8-05932101491C}" srcOrd="3" destOrd="0" presId="urn:microsoft.com/office/officeart/2018/2/layout/IconLabelList#2"/>
    <dgm:cxn modelId="{5CAA210B-19EB-4E1B-A954-8ECCD13D15D2}" type="presParOf" srcId="{F365F799-91C6-467E-8005-77142388ADA7}" destId="{ED8AE489-0CC0-4251-92FB-1AC032073F86}" srcOrd="4" destOrd="0" presId="urn:microsoft.com/office/officeart/2018/2/layout/IconLabelList#2"/>
    <dgm:cxn modelId="{D02AAB89-D273-4A42-BD22-FC8E4FBD89B6}" type="presParOf" srcId="{ED8AE489-0CC0-4251-92FB-1AC032073F86}" destId="{5326D40B-04B6-4401-91A7-8A4487EDC6FC}" srcOrd="0" destOrd="0" presId="urn:microsoft.com/office/officeart/2018/2/layout/IconLabelList#2"/>
    <dgm:cxn modelId="{D277A401-05A8-428C-89F2-F5C3F0254AF4}" type="presParOf" srcId="{ED8AE489-0CC0-4251-92FB-1AC032073F86}" destId="{45C20058-83ED-45AC-83B6-B4CEEE13D9F9}" srcOrd="1" destOrd="0" presId="urn:microsoft.com/office/officeart/2018/2/layout/IconLabelList#2"/>
    <dgm:cxn modelId="{321AE61B-556D-4E47-8A54-9BC14D9E1263}" type="presParOf" srcId="{ED8AE489-0CC0-4251-92FB-1AC032073F86}" destId="{1DCFB9CF-BB76-4BDC-932B-A329BC03E697}" srcOrd="2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37DF2B-DECF-44A7-8971-07475E2BCFC3}" type="doc">
      <dgm:prSet loTypeId="urn:microsoft.com/office/officeart/2018/2/layout/IconLabelList#2" loCatId="other" qsTypeId="urn:microsoft.com/office/officeart/2005/8/quickstyle/simple1" qsCatId="simple" csTypeId="urn:microsoft.com/office/officeart/2005/8/colors/accent1_2" csCatId="accent1" phldr="1"/>
      <dgm:spPr/>
    </dgm:pt>
    <dgm:pt modelId="{C8710C11-6766-4B48-9562-4B0C7B3F28D6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dirty="0">
              <a:latin typeface="+mj-lt"/>
            </a:rPr>
            <a:t>Andre</a:t>
          </a:r>
          <a:endParaRPr lang="en-US" sz="1600" dirty="0"/>
        </a:p>
      </dgm:t>
    </dgm:pt>
    <dgm:pt modelId="{6F9BADAF-DEBF-4CC2-B392-F7E0CD538B78}" type="parTrans" cxnId="{E28F4DE8-1F7F-4CC4-B4F7-5167A5B9E0BA}">
      <dgm:prSet/>
      <dgm:spPr/>
      <dgm:t>
        <a:bodyPr/>
        <a:lstStyle/>
        <a:p>
          <a:endParaRPr lang="en-US"/>
        </a:p>
      </dgm:t>
    </dgm:pt>
    <dgm:pt modelId="{CEEC8625-83FA-4202-826E-84C1185A8E32}" type="sibTrans" cxnId="{E28F4DE8-1F7F-4CC4-B4F7-5167A5B9E0BA}">
      <dgm:prSet/>
      <dgm:spPr/>
      <dgm:t>
        <a:bodyPr/>
        <a:lstStyle/>
        <a:p>
          <a:endParaRPr lang="en-US"/>
        </a:p>
      </dgm:t>
    </dgm:pt>
    <dgm:pt modelId="{8EE3C8DC-7BA8-479C-A581-E9DA099939F2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300" b="0" dirty="0" err="1">
              <a:latin typeface="+mj-lt"/>
            </a:rPr>
            <a:t>Robi</a:t>
          </a:r>
          <a:endParaRPr lang="en-US" sz="2300" dirty="0"/>
        </a:p>
      </dgm:t>
    </dgm:pt>
    <dgm:pt modelId="{60ABFDD0-D409-4824-8102-DEA984738144}" type="parTrans" cxnId="{6E8797D1-3A1C-4879-9FDC-A7D2EC6197EA}">
      <dgm:prSet/>
      <dgm:spPr/>
      <dgm:t>
        <a:bodyPr/>
        <a:lstStyle/>
        <a:p>
          <a:endParaRPr lang="en-US"/>
        </a:p>
      </dgm:t>
    </dgm:pt>
    <dgm:pt modelId="{DAC4EAD7-53AC-40F0-BA2F-8B2633CEAE11}" type="sibTrans" cxnId="{6E8797D1-3A1C-4879-9FDC-A7D2EC6197EA}">
      <dgm:prSet/>
      <dgm:spPr/>
      <dgm:t>
        <a:bodyPr/>
        <a:lstStyle/>
        <a:p>
          <a:endParaRPr lang="en-US"/>
        </a:p>
      </dgm:t>
    </dgm:pt>
    <dgm:pt modelId="{8865AC6C-44E0-4174-AB02-044A78D94DE3}">
      <dgm:prSet phldrT="[Text]" custT="1"/>
      <dgm:spPr/>
      <dgm:t>
        <a:bodyPr/>
        <a:lstStyle/>
        <a:p>
          <a:pPr>
            <a:lnSpc>
              <a:spcPct val="100000"/>
            </a:lnSpc>
          </a:pPr>
          <a:r>
            <a:rPr lang="en-US" sz="2300" dirty="0">
              <a:latin typeface="+mj-lt"/>
            </a:rPr>
            <a:t>Herton</a:t>
          </a:r>
          <a:endParaRPr lang="en-US" sz="2300" dirty="0"/>
        </a:p>
      </dgm:t>
    </dgm:pt>
    <dgm:pt modelId="{3FF598BD-2671-4ECB-AD79-D0E600EEC84F}" type="parTrans" cxnId="{E5875C5E-8817-4707-AA33-E7DDCAC19481}">
      <dgm:prSet/>
      <dgm:spPr/>
      <dgm:t>
        <a:bodyPr/>
        <a:lstStyle/>
        <a:p>
          <a:endParaRPr lang="en-US"/>
        </a:p>
      </dgm:t>
    </dgm:pt>
    <dgm:pt modelId="{258DC239-2C60-44C0-830B-87DE5EB56A01}" type="sibTrans" cxnId="{E5875C5E-8817-4707-AA33-E7DDCAC19481}">
      <dgm:prSet/>
      <dgm:spPr/>
      <dgm:t>
        <a:bodyPr/>
        <a:lstStyle/>
        <a:p>
          <a:endParaRPr lang="en-US"/>
        </a:p>
      </dgm:t>
    </dgm:pt>
    <dgm:pt modelId="{F365F799-91C6-467E-8005-77142388ADA7}" type="pres">
      <dgm:prSet presAssocID="{3137DF2B-DECF-44A7-8971-07475E2BCFC3}" presName="root" presStyleCnt="0">
        <dgm:presLayoutVars>
          <dgm:dir/>
          <dgm:resizeHandles val="exact"/>
        </dgm:presLayoutVars>
      </dgm:prSet>
      <dgm:spPr/>
    </dgm:pt>
    <dgm:pt modelId="{CA712F04-4B2E-4073-826D-66E0748C08F8}" type="pres">
      <dgm:prSet presAssocID="{C8710C11-6766-4B48-9562-4B0C7B3F28D6}" presName="compNode" presStyleCnt="0"/>
      <dgm:spPr/>
    </dgm:pt>
    <dgm:pt modelId="{9A755B31-6174-4948-8B32-7FECC02D6991}" type="pres">
      <dgm:prSet presAssocID="{C8710C11-6766-4B48-9562-4B0C7B3F28D6}" presName="iconRect" presStyleLbl="node1" presStyleIdx="0" presStyleCnt="3" custScaleX="196105" custScaleY="196105" custLinFactNeighborX="-79146" custLinFactNeighborY="-29508"/>
      <dgm:spPr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>
          <a:noFill/>
        </a:ln>
      </dgm:spPr>
    </dgm:pt>
    <dgm:pt modelId="{6AE71D8A-2F35-4756-A4AD-A549FB035E3F}" type="pres">
      <dgm:prSet presAssocID="{C8710C11-6766-4B48-9562-4B0C7B3F28D6}" presName="spaceRect" presStyleCnt="0"/>
      <dgm:spPr/>
    </dgm:pt>
    <dgm:pt modelId="{5CD563F8-B6A7-4F66-B65C-7F1D3844F472}" type="pres">
      <dgm:prSet presAssocID="{C8710C11-6766-4B48-9562-4B0C7B3F28D6}" presName="textRect" presStyleLbl="revTx" presStyleIdx="0" presStyleCnt="3" custScaleX="80787" custLinFactNeighborX="-33358" custLinFactNeighborY="11898">
        <dgm:presLayoutVars>
          <dgm:chMax val="1"/>
          <dgm:chPref val="1"/>
        </dgm:presLayoutVars>
      </dgm:prSet>
      <dgm:spPr/>
    </dgm:pt>
    <dgm:pt modelId="{114DEDBD-1AAB-4DDF-B848-DA92D960826E}" type="pres">
      <dgm:prSet presAssocID="{CEEC8625-83FA-4202-826E-84C1185A8E32}" presName="sibTrans" presStyleCnt="0"/>
      <dgm:spPr/>
    </dgm:pt>
    <dgm:pt modelId="{14161BF4-3B2E-4990-9AA5-1E7113657AFE}" type="pres">
      <dgm:prSet presAssocID="{8EE3C8DC-7BA8-479C-A581-E9DA099939F2}" presName="compNode" presStyleCnt="0"/>
      <dgm:spPr/>
    </dgm:pt>
    <dgm:pt modelId="{FCA6A723-3A73-458A-AE3C-15B86CF5C55D}" type="pres">
      <dgm:prSet presAssocID="{8EE3C8DC-7BA8-479C-A581-E9DA099939F2}" presName="iconRect" presStyleLbl="node1" presStyleIdx="1" presStyleCnt="3" custScaleX="196105" custScaleY="196105" custLinFactNeighborX="-29680" custLinFactNeighborY="-28894"/>
      <dgm:spPr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39000" b="-39000"/>
          </a:stretch>
        </a:blipFill>
        <a:ln>
          <a:noFill/>
        </a:ln>
      </dgm:spPr>
    </dgm:pt>
    <dgm:pt modelId="{E9430B85-543F-4592-A6DD-AEEA4B48C6A1}" type="pres">
      <dgm:prSet presAssocID="{8EE3C8DC-7BA8-479C-A581-E9DA099939F2}" presName="spaceRect" presStyleCnt="0"/>
      <dgm:spPr/>
    </dgm:pt>
    <dgm:pt modelId="{2D06D90C-4774-439F-8532-60F8B9D1D8A7}" type="pres">
      <dgm:prSet presAssocID="{8EE3C8DC-7BA8-479C-A581-E9DA099939F2}" presName="textRect" presStyleLbl="revTx" presStyleIdx="1" presStyleCnt="3" custLinFactNeighborX="-7759" custLinFactNeighborY="2952">
        <dgm:presLayoutVars>
          <dgm:chMax val="1"/>
          <dgm:chPref val="1"/>
        </dgm:presLayoutVars>
      </dgm:prSet>
      <dgm:spPr/>
    </dgm:pt>
    <dgm:pt modelId="{6AB9F53E-D91E-4E48-8AD8-05932101491C}" type="pres">
      <dgm:prSet presAssocID="{DAC4EAD7-53AC-40F0-BA2F-8B2633CEAE11}" presName="sibTrans" presStyleCnt="0"/>
      <dgm:spPr/>
    </dgm:pt>
    <dgm:pt modelId="{ED8AE489-0CC0-4251-92FB-1AC032073F86}" type="pres">
      <dgm:prSet presAssocID="{8865AC6C-44E0-4174-AB02-044A78D94DE3}" presName="compNode" presStyleCnt="0"/>
      <dgm:spPr/>
    </dgm:pt>
    <dgm:pt modelId="{5326D40B-04B6-4401-91A7-8A4487EDC6FC}" type="pres">
      <dgm:prSet presAssocID="{8865AC6C-44E0-4174-AB02-044A78D94DE3}" presName="iconRect" presStyleLbl="node1" presStyleIdx="2" presStyleCnt="3" custScaleX="196105" custScaleY="196105" custLinFactNeighborX="3986" custLinFactNeighborY="-28894"/>
      <dgm:spPr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</dgm:spPr>
    </dgm:pt>
    <dgm:pt modelId="{45C20058-83ED-45AC-83B6-B4CEEE13D9F9}" type="pres">
      <dgm:prSet presAssocID="{8865AC6C-44E0-4174-AB02-044A78D94DE3}" presName="spaceRect" presStyleCnt="0"/>
      <dgm:spPr/>
    </dgm:pt>
    <dgm:pt modelId="{1DCFB9CF-BB76-4BDC-932B-A329BC03E697}" type="pres">
      <dgm:prSet presAssocID="{8865AC6C-44E0-4174-AB02-044A78D94DE3}" presName="textRect" presStyleLbl="revTx" presStyleIdx="2" presStyleCnt="3" custLinFactNeighborX="1799">
        <dgm:presLayoutVars>
          <dgm:chMax val="1"/>
          <dgm:chPref val="1"/>
        </dgm:presLayoutVars>
      </dgm:prSet>
      <dgm:spPr/>
    </dgm:pt>
  </dgm:ptLst>
  <dgm:cxnLst>
    <dgm:cxn modelId="{1A89CB18-8B09-4590-A761-274BEAAD8172}" type="presOf" srcId="{8EE3C8DC-7BA8-479C-A581-E9DA099939F2}" destId="{2D06D90C-4774-439F-8532-60F8B9D1D8A7}" srcOrd="0" destOrd="0" presId="urn:microsoft.com/office/officeart/2018/2/layout/IconLabelList#2"/>
    <dgm:cxn modelId="{E5875C5E-8817-4707-AA33-E7DDCAC19481}" srcId="{3137DF2B-DECF-44A7-8971-07475E2BCFC3}" destId="{8865AC6C-44E0-4174-AB02-044A78D94DE3}" srcOrd="2" destOrd="0" parTransId="{3FF598BD-2671-4ECB-AD79-D0E600EEC84F}" sibTransId="{258DC239-2C60-44C0-830B-87DE5EB56A01}"/>
    <dgm:cxn modelId="{8B07B579-2924-4601-907B-DC2D84F91335}" type="presOf" srcId="{C8710C11-6766-4B48-9562-4B0C7B3F28D6}" destId="{5CD563F8-B6A7-4F66-B65C-7F1D3844F472}" srcOrd="0" destOrd="0" presId="urn:microsoft.com/office/officeart/2018/2/layout/IconLabelList#2"/>
    <dgm:cxn modelId="{65A961CC-3B95-4066-B70A-466BC535A8B1}" type="presOf" srcId="{8865AC6C-44E0-4174-AB02-044A78D94DE3}" destId="{1DCFB9CF-BB76-4BDC-932B-A329BC03E697}" srcOrd="0" destOrd="0" presId="urn:microsoft.com/office/officeart/2018/2/layout/IconLabelList#2"/>
    <dgm:cxn modelId="{6E8797D1-3A1C-4879-9FDC-A7D2EC6197EA}" srcId="{3137DF2B-DECF-44A7-8971-07475E2BCFC3}" destId="{8EE3C8DC-7BA8-479C-A581-E9DA099939F2}" srcOrd="1" destOrd="0" parTransId="{60ABFDD0-D409-4824-8102-DEA984738144}" sibTransId="{DAC4EAD7-53AC-40F0-BA2F-8B2633CEAE11}"/>
    <dgm:cxn modelId="{E28F4DE8-1F7F-4CC4-B4F7-5167A5B9E0BA}" srcId="{3137DF2B-DECF-44A7-8971-07475E2BCFC3}" destId="{C8710C11-6766-4B48-9562-4B0C7B3F28D6}" srcOrd="0" destOrd="0" parTransId="{6F9BADAF-DEBF-4CC2-B392-F7E0CD538B78}" sibTransId="{CEEC8625-83FA-4202-826E-84C1185A8E32}"/>
    <dgm:cxn modelId="{02F767F8-F42A-4F3B-A329-DEC0D12CD806}" type="presOf" srcId="{3137DF2B-DECF-44A7-8971-07475E2BCFC3}" destId="{F365F799-91C6-467E-8005-77142388ADA7}" srcOrd="0" destOrd="0" presId="urn:microsoft.com/office/officeart/2018/2/layout/IconLabelList#2"/>
    <dgm:cxn modelId="{80A490A9-8618-4D89-B253-C4B2425A15D0}" type="presParOf" srcId="{F365F799-91C6-467E-8005-77142388ADA7}" destId="{CA712F04-4B2E-4073-826D-66E0748C08F8}" srcOrd="0" destOrd="0" presId="urn:microsoft.com/office/officeart/2018/2/layout/IconLabelList#2"/>
    <dgm:cxn modelId="{484F421F-4E99-48D3-AE36-608B91CC5346}" type="presParOf" srcId="{CA712F04-4B2E-4073-826D-66E0748C08F8}" destId="{9A755B31-6174-4948-8B32-7FECC02D6991}" srcOrd="0" destOrd="0" presId="urn:microsoft.com/office/officeart/2018/2/layout/IconLabelList#2"/>
    <dgm:cxn modelId="{0EED1B20-3FF9-4C70-ADD9-4DE2CCE6D9DD}" type="presParOf" srcId="{CA712F04-4B2E-4073-826D-66E0748C08F8}" destId="{6AE71D8A-2F35-4756-A4AD-A549FB035E3F}" srcOrd="1" destOrd="0" presId="urn:microsoft.com/office/officeart/2018/2/layout/IconLabelList#2"/>
    <dgm:cxn modelId="{56B7F5F9-3AD0-4879-BD8D-FB3362B818E9}" type="presParOf" srcId="{CA712F04-4B2E-4073-826D-66E0748C08F8}" destId="{5CD563F8-B6A7-4F66-B65C-7F1D3844F472}" srcOrd="2" destOrd="0" presId="urn:microsoft.com/office/officeart/2018/2/layout/IconLabelList#2"/>
    <dgm:cxn modelId="{B8FA11BD-8E20-4882-9D4D-DF2BBE04B958}" type="presParOf" srcId="{F365F799-91C6-467E-8005-77142388ADA7}" destId="{114DEDBD-1AAB-4DDF-B848-DA92D960826E}" srcOrd="1" destOrd="0" presId="urn:microsoft.com/office/officeart/2018/2/layout/IconLabelList#2"/>
    <dgm:cxn modelId="{A377F2C4-8774-4B04-BECB-EB51AC2353E5}" type="presParOf" srcId="{F365F799-91C6-467E-8005-77142388ADA7}" destId="{14161BF4-3B2E-4990-9AA5-1E7113657AFE}" srcOrd="2" destOrd="0" presId="urn:microsoft.com/office/officeart/2018/2/layout/IconLabelList#2"/>
    <dgm:cxn modelId="{DC4C4434-0D6A-4AED-9A2E-CC7C5B063571}" type="presParOf" srcId="{14161BF4-3B2E-4990-9AA5-1E7113657AFE}" destId="{FCA6A723-3A73-458A-AE3C-15B86CF5C55D}" srcOrd="0" destOrd="0" presId="urn:microsoft.com/office/officeart/2018/2/layout/IconLabelList#2"/>
    <dgm:cxn modelId="{89B5121F-9599-4794-9AA1-DD6EF55DE189}" type="presParOf" srcId="{14161BF4-3B2E-4990-9AA5-1E7113657AFE}" destId="{E9430B85-543F-4592-A6DD-AEEA4B48C6A1}" srcOrd="1" destOrd="0" presId="urn:microsoft.com/office/officeart/2018/2/layout/IconLabelList#2"/>
    <dgm:cxn modelId="{AB2BC4E4-5B33-4C26-8C3F-E77225D58E3E}" type="presParOf" srcId="{14161BF4-3B2E-4990-9AA5-1E7113657AFE}" destId="{2D06D90C-4774-439F-8532-60F8B9D1D8A7}" srcOrd="2" destOrd="0" presId="urn:microsoft.com/office/officeart/2018/2/layout/IconLabelList#2"/>
    <dgm:cxn modelId="{23BAA7AF-17F0-4F65-9E90-273EF7D3B929}" type="presParOf" srcId="{F365F799-91C6-467E-8005-77142388ADA7}" destId="{6AB9F53E-D91E-4E48-8AD8-05932101491C}" srcOrd="3" destOrd="0" presId="urn:microsoft.com/office/officeart/2018/2/layout/IconLabelList#2"/>
    <dgm:cxn modelId="{5CAA210B-19EB-4E1B-A954-8ECCD13D15D2}" type="presParOf" srcId="{F365F799-91C6-467E-8005-77142388ADA7}" destId="{ED8AE489-0CC0-4251-92FB-1AC032073F86}" srcOrd="4" destOrd="0" presId="urn:microsoft.com/office/officeart/2018/2/layout/IconLabelList#2"/>
    <dgm:cxn modelId="{D02AAB89-D273-4A42-BD22-FC8E4FBD89B6}" type="presParOf" srcId="{ED8AE489-0CC0-4251-92FB-1AC032073F86}" destId="{5326D40B-04B6-4401-91A7-8A4487EDC6FC}" srcOrd="0" destOrd="0" presId="urn:microsoft.com/office/officeart/2018/2/layout/IconLabelList#2"/>
    <dgm:cxn modelId="{D277A401-05A8-428C-89F2-F5C3F0254AF4}" type="presParOf" srcId="{ED8AE489-0CC0-4251-92FB-1AC032073F86}" destId="{45C20058-83ED-45AC-83B6-B4CEEE13D9F9}" srcOrd="1" destOrd="0" presId="urn:microsoft.com/office/officeart/2018/2/layout/IconLabelList#2"/>
    <dgm:cxn modelId="{321AE61B-556D-4E47-8A54-9BC14D9E1263}" type="presParOf" srcId="{ED8AE489-0CC0-4251-92FB-1AC032073F86}" destId="{1DCFB9CF-BB76-4BDC-932B-A329BC03E697}" srcOrd="2" destOrd="0" presId="urn:microsoft.com/office/officeart/2018/2/layout/IconLabelList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55B31-6174-4948-8B32-7FECC02D6991}">
      <dsp:nvSpPr>
        <dsp:cNvPr id="0" name=""/>
        <dsp:cNvSpPr/>
      </dsp:nvSpPr>
      <dsp:spPr>
        <a:xfrm>
          <a:off x="1589492" y="36360"/>
          <a:ext cx="1285962" cy="128596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5000" b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563F8-B6A7-4F66-B65C-7F1D3844F472}">
      <dsp:nvSpPr>
        <dsp:cNvPr id="0" name=""/>
        <dsp:cNvSpPr/>
      </dsp:nvSpPr>
      <dsp:spPr>
        <a:xfrm>
          <a:off x="1592299" y="1488749"/>
          <a:ext cx="1323327" cy="58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latin typeface="+mj-lt"/>
            </a:rPr>
            <a:t>Naufal</a:t>
          </a:r>
          <a:endParaRPr lang="en-US" sz="1600" kern="1200" dirty="0"/>
        </a:p>
      </dsp:txBody>
      <dsp:txXfrm>
        <a:off x="1592299" y="1488749"/>
        <a:ext cx="1323327" cy="582890"/>
      </dsp:txXfrm>
    </dsp:sp>
    <dsp:sp modelId="{FCA6A723-3A73-458A-AE3C-15B86CF5C55D}">
      <dsp:nvSpPr>
        <dsp:cNvPr id="0" name=""/>
        <dsp:cNvSpPr/>
      </dsp:nvSpPr>
      <dsp:spPr>
        <a:xfrm>
          <a:off x="3626107" y="40386"/>
          <a:ext cx="1285962" cy="128596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6D90C-4774-439F-8532-60F8B9D1D8A7}">
      <dsp:nvSpPr>
        <dsp:cNvPr id="0" name=""/>
        <dsp:cNvSpPr/>
      </dsp:nvSpPr>
      <dsp:spPr>
        <a:xfrm>
          <a:off x="3622036" y="1436604"/>
          <a:ext cx="1457226" cy="58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 err="1">
              <a:latin typeface="+mj-lt"/>
            </a:rPr>
            <a:t>Afif</a:t>
          </a:r>
          <a:endParaRPr lang="en-US" sz="2300" kern="1200" dirty="0"/>
        </a:p>
      </dsp:txBody>
      <dsp:txXfrm>
        <a:off x="3622036" y="1436604"/>
        <a:ext cx="1457226" cy="582890"/>
      </dsp:txXfrm>
    </dsp:sp>
    <dsp:sp modelId="{5326D40B-04B6-4401-91A7-8A4487EDC6FC}">
      <dsp:nvSpPr>
        <dsp:cNvPr id="0" name=""/>
        <dsp:cNvSpPr/>
      </dsp:nvSpPr>
      <dsp:spPr>
        <a:xfrm>
          <a:off x="5559114" y="40386"/>
          <a:ext cx="1285962" cy="1285962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17000" b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B9CF-BB76-4BDC-932B-A329BC03E697}">
      <dsp:nvSpPr>
        <dsp:cNvPr id="0" name=""/>
        <dsp:cNvSpPr/>
      </dsp:nvSpPr>
      <dsp:spPr>
        <a:xfrm>
          <a:off x="5473559" y="1419397"/>
          <a:ext cx="1457226" cy="58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Yusuf</a:t>
          </a:r>
        </a:p>
      </dsp:txBody>
      <dsp:txXfrm>
        <a:off x="5473559" y="1419397"/>
        <a:ext cx="1457226" cy="582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55B31-6174-4948-8B32-7FECC02D6991}">
      <dsp:nvSpPr>
        <dsp:cNvPr id="0" name=""/>
        <dsp:cNvSpPr/>
      </dsp:nvSpPr>
      <dsp:spPr>
        <a:xfrm>
          <a:off x="1589492" y="36360"/>
          <a:ext cx="1285962" cy="128596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10000" b="-10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563F8-B6A7-4F66-B65C-7F1D3844F472}">
      <dsp:nvSpPr>
        <dsp:cNvPr id="0" name=""/>
        <dsp:cNvSpPr/>
      </dsp:nvSpPr>
      <dsp:spPr>
        <a:xfrm>
          <a:off x="1743247" y="1488749"/>
          <a:ext cx="951064" cy="58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+mj-lt"/>
            </a:rPr>
            <a:t>Andre</a:t>
          </a:r>
          <a:endParaRPr lang="en-US" sz="1600" kern="1200" dirty="0"/>
        </a:p>
      </dsp:txBody>
      <dsp:txXfrm>
        <a:off x="1743247" y="1488749"/>
        <a:ext cx="951064" cy="582890"/>
      </dsp:txXfrm>
    </dsp:sp>
    <dsp:sp modelId="{FCA6A723-3A73-458A-AE3C-15B86CF5C55D}">
      <dsp:nvSpPr>
        <dsp:cNvPr id="0" name=""/>
        <dsp:cNvSpPr/>
      </dsp:nvSpPr>
      <dsp:spPr>
        <a:xfrm>
          <a:off x="3626107" y="40386"/>
          <a:ext cx="1285962" cy="128596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39000" b="-39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6D90C-4774-439F-8532-60F8B9D1D8A7}">
      <dsp:nvSpPr>
        <dsp:cNvPr id="0" name=""/>
        <dsp:cNvSpPr/>
      </dsp:nvSpPr>
      <dsp:spPr>
        <a:xfrm>
          <a:off x="3622036" y="1436604"/>
          <a:ext cx="1457226" cy="58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 err="1">
              <a:latin typeface="+mj-lt"/>
            </a:rPr>
            <a:t>Robi</a:t>
          </a:r>
          <a:endParaRPr lang="en-US" sz="2300" kern="1200" dirty="0"/>
        </a:p>
      </dsp:txBody>
      <dsp:txXfrm>
        <a:off x="3622036" y="1436604"/>
        <a:ext cx="1457226" cy="582890"/>
      </dsp:txXfrm>
    </dsp:sp>
    <dsp:sp modelId="{5326D40B-04B6-4401-91A7-8A4487EDC6FC}">
      <dsp:nvSpPr>
        <dsp:cNvPr id="0" name=""/>
        <dsp:cNvSpPr/>
      </dsp:nvSpPr>
      <dsp:spPr>
        <a:xfrm>
          <a:off x="5559114" y="40386"/>
          <a:ext cx="1285962" cy="128596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FB9CF-BB76-4BDC-932B-A329BC03E697}">
      <dsp:nvSpPr>
        <dsp:cNvPr id="0" name=""/>
        <dsp:cNvSpPr/>
      </dsp:nvSpPr>
      <dsp:spPr>
        <a:xfrm>
          <a:off x="5473559" y="1419397"/>
          <a:ext cx="1457226" cy="58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+mj-lt"/>
            </a:rPr>
            <a:t>Herton</a:t>
          </a:r>
          <a:endParaRPr lang="en-US" sz="2300" kern="1200" dirty="0"/>
        </a:p>
      </dsp:txBody>
      <dsp:txXfrm>
        <a:off x="5473559" y="1419397"/>
        <a:ext cx="1457226" cy="58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#2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B1F72-4E36-467B-A133-397CD67A9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155DF-563C-4573-9C85-9C2DA585D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26D59-C449-425A-B7A8-9987CCCED179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D24A0-60EB-47AE-8D50-06E6335CFF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82824-9AD4-4B69-8EBC-ED01903597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091EF-DEBA-4DF7-8606-D74FBA3A2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184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6:38:19.63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6:38:11.4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6:38:1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6:38:13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2001 24575,'11'-13'0,"1"0"0,-2 0 0,0-1 0,14-27 0,6-7 0,7-10 0,47-101 0,14-74 0,-78 185 0,70-149 0,-27 63 0,-48 101 0,23-50 0,-34 75 0,0 0 0,1 1 0,0 0 0,0 0 0,1 0 0,0 0 0,9-7 0,-14 13 0,-1 1 0,0-1 0,1 1 0,-1 0 0,0-1 0,1 1 0,-1-1 0,1 1 0,-1 0 0,1 0 0,-1-1 0,1 1 0,-1 0 0,1 0 0,-1 0 0,1-1 0,-1 1 0,1 0 0,-1 0 0,1 0 0,0 0 0,-1 0 0,1 0 0,-1 0 0,1 0 0,-1 0 0,1 0 0,-1 0 0,1 1 0,-1-1 0,1 0 0,-1 0 0,1 1 0,-1-1 0,1 0 0,-1 0 0,1 1 0,-1-1 0,1 1 0,-1-1 0,0 0 0,1 1 0,-1-1 0,0 1 0,1-1 0,-1 1 0,0-1 0,1 1 0,-1-1 0,0 1 0,0-1 0,0 1 0,0-1 0,1 1 0,-1-1 0,0 1 0,0 0 0,1 37 0,-33 176 0,14-114 0,-365 1777-4600,185-1213 5567,189-639-513,2 1 0,0 0 0,2 0 1,1 0-1,1 1 0,1 0 0,3 39 0,3-118-454,-1-1300-1157,-5 726 1243,3 601-20,-1-15-143,-7-56 1,6 85 174,-1 0 0,-1 0 0,1 0 0,-2 0 0,0 1 0,0-1 0,-1 1 0,0 0 0,-12-16 0,15 23-91,0 0 0,0 0 0,0 0 0,-1 1 1,1-1-1,-1 1 0,0-1 0,0 1 0,1 0 1,-2 0-1,1 0 0,0 1 0,0-1 0,-1 1 1,1 0-1,0 0 0,-1 0 0,1 0 0,-1 0 1,0 1-1,1-1 0,-1 1 0,1 0 0,-1 0 1,0 1-1,-5 0 0,4 1-8,1 0 0,0 0 1,-1 1-1,1-1 0,0 1 0,0 0 0,0 0 1,0 0-1,1 0 0,0 1 0,-1 0 1,1-1-1,0 1 0,1 0 0,-1 1 0,1-1 1,-1 0-1,1 1 0,-2 7 0,-13 47 1,3 1 0,2 1 0,-4 73 0,1-11 0,-42 187 0,1-2 0,53-289 0,1-40 0,3-166 0,3 0 0,11-86-440,17-162-231,54-1000-861,-84 1394 1532,0 11 0,-1 1 0,-2-1 0,-7-51 0,7 78-8,0-1-1,0 1 1,0 0 0,0 0-1,0 0 1,-1 0-1,1 0 1,-1 0-1,0 0 1,0 0-1,0 0 1,-3-3-1,4 6 14,1 0-1,-1-1 1,0 1 0,1-1-1,-1 1 1,1 0-1,-1 0 1,0-1 0,1 1-1,-1 0 1,0 0-1,1 0 1,-1-1 0,0 1-1,1 0 1,-1 0-1,0 0 1,1 0-1,-1 1 1,0-1 0,1 0-1,-1 0 1,0 0-1,-1 1 28,1 0-1,-1 0 1,1 0-1,0 0 1,0 0-1,0 0 1,-1 0-1,1 1 1,0-1-1,1 0 0,-1 1 1,0-1-1,-1 3 1,-5 13 232,2 0 0,0 0 0,1 1 0,1 0 0,0-1 0,1 1 0,2 34 0,-1-21-174,-8 362-568,62 589 0,-13-720 476,-17-120 83,7 157 0,-51-402-650,11 61-6257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2T16:38:28.78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985 2073 24575,'1'-68'0,"-3"-81"0,1 144 0,1 0 0,-1 0 0,-1 0 0,1 0 0,-1 0 0,0 0 0,0 0 0,0 1 0,-1-1 0,1 1 0,-8-9 0,9 12 0,0 0 0,0-1 0,-1 1 0,1 0 0,0 0 0,-1 0 0,1 0 0,-1 0 0,1 0 0,-1 1 0,0-1 0,1 0 0,-1 1 0,0-1 0,0 1 0,1 0 0,-1 0 0,0-1 0,0 1 0,1 0 0,-1 1 0,0-1 0,0 0 0,1 0 0,-1 1 0,0-1 0,0 1 0,1-1 0,-1 1 0,1 0 0,-1 0 0,0 0 0,1 0 0,0 0 0,-1 0 0,1 0 0,-1 0 0,0 2 0,-2 1 0,0 0 0,1 0 0,0 0 0,0 1 0,0-1 0,0 1 0,1 0 0,0 0 0,0 0 0,0 0 0,-1 5 0,-10 65 0,8-42 0,-45 286 0,-35 186 0,53-278 0,27-179 0,5-41 0,-1 0 0,0 0 0,0 0 0,-1 0 0,0 0 0,0 0 0,-1 0 0,0-1 0,0 1 0,-6 8 0,9-14 0,-1 0 0,1 0 0,-1-1 0,0 1 0,1 0 0,-1-1 0,0 1 0,0 0 0,1-1 0,-1 1 0,0-1 0,0 0 0,0 1 0,0-1 0,0 1 0,0-1 0,1 0 0,-1 0 0,0 0 0,0 0 0,0 1 0,0-1 0,0 0 0,0 0 0,0-1 0,0 1 0,0 0 0,0 0 0,0 0 0,-1-1 0,-1-1 0,1 1 0,0-1 0,0 0 0,0 0 0,0 0 0,0 0 0,0 0 0,0-1 0,1 1 0,-1 0 0,-1-4 0,-15-34 0,1-1 0,1-1 0,3 0 0,-12-67 0,13 59 0,-99-459-292,-85-334-329,113 520 621,55 213 266,23 95-183,0 1-1,-1 1 1,0-1-1,-1 1 1,-10-15-1,17 27-77,0 1 0,-1-1-1,1 1 1,0 0 0,0-1 0,-1 1 0,1 0-1,0-1 1,0 1 0,-1 0 0,1-1 0,0 1-1,-1 0 1,1 0 0,0-1 0,-1 1 0,1 0-1,0 0 1,-1 0 0,1 0 0,-1-1 0,1 1-1,0 0 1,-1 0 0,1 0 0,-1 0 0,1 0-1,-1 0 1,1 0 0,-1 0 0,-6 12 36,3 22-78,4-32 36,-3 74 1,3 0 0,4 0 0,3 0 0,4-1 0,20 77 0,-24-125 0,1 0 0,2-1 0,0 0 0,1-1 0,2 0 0,22 33 0,-33-56 0,0 1 0,0-1 0,0 1 0,0-1 0,0 0 0,0 0 0,1 0 0,-1 0 0,1 0 0,-1 0 0,1-1 0,0 1 0,0-1 0,-1 0 0,1 0 0,0 0 0,0 0 0,0 0 0,4 0 0,-4-1 0,0-1 0,-1 1 0,1-1 0,0 1 0,0-1 0,0 0 0,-1 0 0,1 0 0,0-1 0,-1 1 0,1-1 0,-1 1 0,1-1 0,-1 0 0,0 0 0,0 0 0,0 0 0,0 0 0,0-1 0,2-3 0,4-5 0,-1-1 0,0 0 0,-1-1 0,0 1 0,-1-1 0,5-20 0,14-88 0,-12 51 0,7-51 0,-15 210 0,-6 1049 0,2-1317-22,-5-545-342,-42 4 87,35 595 277,-22-135 0,30 241 83,0 1 0,-2-1 0,-9-22 0,13 37-67,1 0-1,-1 0 1,0 0 0,0 0 0,-1 1 0,1-1-1,-1 1 1,0-1 0,0 1 0,0 0-1,0 0 1,0 0 0,0 0 0,-1 1 0,0 0-1,1-1 1,-1 1 0,0 0 0,0 1-1,-6-3 1,9 4-16,-1 0 0,1 0 0,-1 0 0,1 0 0,0 0 0,-1 0 0,1 1 0,-1-1 0,1 0 0,0 1 0,-1-1 0,1 1 0,0-1 0,0 1 0,-1 0 0,1-1 0,0 1 0,0 0 0,0 0 0,-2 1 0,1 1 0,0 0 0,-1 0 0,1 0 0,0 1 0,1-1 0,-1 0 0,-1 7 0,-3 12 0,2 1 0,0-1 0,2 1 0,0 0 0,3 39 0,6 83 0,7 0 0,42 193 0,99 280 0,-132-535 0,56 153 0,-78-231 0,1-1 0,0 0 0,0 0 0,0 0 0,1 0 0,-1 0 0,7 7 0,-8-11 0,-1 1 0,1 0 0,0-1 0,0 1 0,0-1 0,0 1 0,-1-1 0,1 1 0,0-1 0,0 1 0,0-1 0,0 0 0,0 1 0,0-1 0,0 0 0,0 0 0,0 0 0,0 0 0,0 0 0,0 0 0,1 0 0,-1 0 0,0-1 0,0 1 0,0 0 0,0-1 0,-1 1 0,1 0 0,0-1 0,0 1 0,0-1 0,0 1 0,0-1 0,0 0 0,-1 1 0,1-1 0,0 0 0,-1 0 0,1 0 0,0 1 0,0-3 0,5-5 0,-1-1 0,-1 0 0,1 0 0,-1 0 0,-1-1 0,0 1 0,3-18 0,-3 17 0,87-436 0,-29-6 0,-47 332 0,-9 88 0,1-10 0,-2 1 0,-2-78 0,-3 114 0,0 0 0,0 0 0,-1 1 0,0-1 0,1 0 0,-2 1 0,1-1 0,0 1 0,-4-4 0,5 7 0,1 0 0,0 0 0,-1 0 0,0 0 0,1 1 0,-1-1 0,1 0 0,-1 1 0,0-1 0,1 0 0,-1 1 0,0-1 0,0 1 0,0-1 0,1 1 0,-1-1 0,0 1 0,0 0 0,0-1 0,0 1 0,0 0 0,0 0 0,0 0 0,0 0 0,0 0 0,0 0 0,0 0 0,0 0 0,1 0 0,-1 0 0,0 0 0,0 0 0,0 1 0,0-1 0,0 0 0,0 1 0,0-1 0,1 1 0,-1-1 0,0 1 0,0-1 0,0 1 0,1 0 0,-1-1 0,0 1 0,1 0 0,-1-1 0,1 1 0,-1 0 0,1 0 0,-1 0 0,1 0 0,-1 1 0,-3 8 0,0 0 0,1 0 0,0 0 0,0 0 0,1 1 0,1-1 0,-1 22 0,1-22 0,-6 617 0,30-334 0,2 48 0,-26-339 0,1-1 0,0 1 0,0 0 0,0 0 0,0-1 0,0 1 0,1 0 0,-1 0 0,0-1 0,1 1 0,-1 0 0,1-1 0,0 1 0,1 2 0,-1-5 0,0 0 0,0 0 0,0 0 0,0 0 0,0-1 0,0 1 0,-1 0 0,1 0 0,0-1 0,-1 1 0,1 0 0,-1-1 0,0 1 0,1-1 0,-1 1 0,0 0 0,0-1 0,0 1 0,0-3 0,36-293 0,-30 218 0,23-862 0,-28 929 0,-2-1 0,0 1 0,0 0 0,-6-22 0,-1 20 0,7 14 0,1 0 0,0 0 0,-1 0 0,1 0 0,0 0 0,0 0 0,-1 0 0,1 0 0,0 0 0,-1 0 0,1 1 0,0-1 0,-1 0 0,1 0 0,0 0 0,0 0 0,-1 0 0,1 1 0,0-1 0,0 0 0,-1 0 0,1 0 0,0 1 0,0-1 0,0 0 0,0 0 0,-1 1 0,1-1 0,0 0 0,0 1 0,-10 34 0,3 24 0,2 1 0,5 62 0,19 124 0,44 192 0,-56-398 0,2-1 0,16 46 0,-20-70 0,1 0 0,1-1 0,0 0 0,1 0 0,1 0 0,0-1 0,1-1 0,13 15 0,-21-25 0,-1-1 0,0 1 0,1-1 0,-1 0 0,1 0 0,-1 0 0,1 0 0,0 0 0,0 0 0,-1 0 0,1 0 0,0-1 0,0 1 0,0-1 0,0 1 0,0-1 0,-1 0 0,1 0 0,0 0 0,0 0 0,4 0 0,-3-1 0,-1 0 0,1 0 0,-1-1 0,1 1 0,-1-1 0,1 1 0,-1-1 0,0 0 0,1 0 0,-1 0 0,0 0 0,0 0 0,1-3 0,5-6 0,-1-1 0,0 0 0,-1 0 0,-1 0 0,5-15 0,0-9 0,-1 0 0,-1-1 0,-3 0 0,2-47 0,-8-155 0,-2 137 0,3 73 0,1 14 0,-1 0 0,-1 1 0,0-1 0,-1 1 0,-5-17 0,7 30 0,0 0 0,0 0 0,0 0 0,0 0 0,-1 0 0,1 0 0,0 0 0,-1 1 0,1-1 0,-1 0 0,1 0 0,-1 0 0,1 0 0,-1 0 0,1 1 0,-1-1 0,0 0 0,0 1 0,1-1 0,-1 0 0,0 1 0,0-1 0,-1 0 0,2 2 0,-1-1 0,0 1 0,0-1 0,1 1 0,-1-1 0,0 1 0,1 0 0,-1-1 0,1 1 0,-1 0 0,1 0 0,-1-1 0,1 1 0,0 0 0,-1 0 0,1-1 0,0 1 0,0 0 0,-1 1 0,-9 53 0,7 28 0,4 1 0,20 148 0,0-13 0,-20-208 0,7 76 0,-7-79 0,1-1 0,0 0 0,0 1 0,0-1 0,1 0 0,0 0 0,1-1 0,-1 1 0,5 6 0,-7-12 0,0 0 0,0 1 0,0-1 0,0 0 0,0 0 0,0 0 0,0 0 0,0 0 0,0 0 0,0 0 0,1-1 0,-1 1 0,0 0 0,0-1 0,1 1 0,-1-1 0,1 1 0,-1-1 0,0 0 0,1 1 0,-1-1 0,1 0 0,-1 0 0,1 0 0,-1 0 0,1 0 0,-1 0 0,1-1 0,-1 1 0,3-1 0,-1-1 0,-1 0 0,1 0 0,0 0 0,-1 0 0,1 0 0,-1 0 0,1-1 0,-1 0 0,0 1 0,0-1 0,0 0 0,-1 0 0,3-3 0,4-16 0,0 0 0,-1 0 0,-1 0 0,-1-1 0,4-45 0,17-327-168,-26-8-181,0 256 220,-2-52 64,-28-208 0,26 383 80,0-1-1,-1 1 0,-1 0 1,-1 1-1,-2-1 0,0 2 1,-1-1-1,-23-36 1,30 56 37,1 0 1,0 0-1,0 0 1,-1 0-1,0 0 1,1 1-1,-4-3 1,5 5-48,0-1-1,1 1 1,-1 0 0,1-1-1,-1 1 1,0 0 0,1 0 0,-1 0-1,0 0 1,0-1 0,1 1-1,-1 0 1,0 0 0,1 0 0,-1 1-1,0-1 1,1 0 0,-1 0-1,0 0 1,1 0 0,-1 1 0,0-1-1,1 0 1,-1 0 0,1 1-1,-1-1 1,0 1 0,1-1 0,-1 1-1,1-1 1,-1 1 0,1-1-1,-1 1 1,1-1 0,0 1 0,-1-1-1,1 1 1,0 0 0,-1-1-1,1 1 1,0-1 0,0 1 0,-1 0-1,1-1 1,0 1 0,0 0-1,0 1 1,-4 13-5,1 1 0,0-1 0,1 1 0,1 0 0,1-1 0,1 20 0,5 62-122,31 150-1,41 98-395,-65-293 434,184 748-220,-180-726 318,27 103-43,-32-140 88,1 0 1,28 56 0,-38-88 43,0 0 0,0 0-1,0 0 1,1-1 0,5 7 0,-9-11-95,1 1 0,0 0 0,-1-1 0,1 1 1,0-1-1,-1 1 0,1-1 0,0 1 1,0-1-1,-1 0 0,1 1 0,0-1 1,0 0-1,0 0 0,0 0 0,-1 0 1,1 1-1,0-1 0,0 0 0,0 0 1,0 0-1,-1-1 0,1 1 0,0 0 0,0 0 1,0 0-1,0-1 0,-1 1 0,1 0 1,0-1-1,0 1 0,-1-1 0,1 1 1,0-1-1,-1 1 0,1-1 0,0 1 1,-1-1-1,1 0 0,-1 1 0,1-1 1,-1 0-1,1 1 0,0-2 0,5-8-8,-1-1 0,1 1 0,-2-1 0,1 0 0,-2 0 0,4-11 0,11-78 0,-10 53 0,87-479 0,-79 445 0,-5-1 0,-3 0 0,-3 0 0,-8-91 0,2 161 0,0 0 0,-2 0 0,-3-13 0,5 22 0,0-1 0,0 1 0,0 0 0,-1 0 0,1-1 0,-1 1 0,0 0 0,0 1 0,0-1 0,-1 0 0,1 1 0,0-1 0,-1 1 0,0 0 0,-3-3 0,5 5 0,0-1 0,0 1 0,-1-1 0,1 1 0,0 0 0,0 0 0,-1 0 0,1 0 0,0 0 0,0 0 0,0 0 0,-1 0 0,1 0 0,0 1 0,0-1 0,0 0 0,-1 1 0,1-1 0,0 1 0,0-1 0,0 1 0,0 0 0,0-1 0,0 1 0,0 0 0,0 0 0,0 0 0,0 0 0,1 0 0,-1 0 0,0 0 0,1 0 0,-1 0 0,0 1 0,-21 43 0,-3 40 0,3 1 0,-11 99 0,19-102 0,-61 390 0,16-94 0,49-315 0,-36 115 0,44-175 0,1 0 0,-1 0 0,1 0 0,-1-1 0,0 1 0,0-1 0,-1 1 0,1-1 0,-1 0 0,0 0 0,1 0 0,-1 0 0,-5 3 0,7-6 0,1 1 0,-1-1 0,0 0 0,0 1 0,0-1 0,0 0 0,0 0 0,0 1 0,0-1 0,0 0 0,0 0 0,0 0 0,0 0 0,0 0 0,0 0 0,0-1 0,0 1 0,0 0 0,0 0 0,0-1 0,1 1 0,-2-1 0,0-1 0,0 1 0,0-1 0,0 1 0,0-1 0,0 0 0,1 0 0,-1 0 0,1 0 0,0 0 0,-1-1 0,1 1 0,-1-4 0,-12-29 0,2 0 0,-12-61 0,-6-82 0,-58-481 0,61 396 0,16 135 0,10 121 0,0 0 0,0-1 0,-1 1 0,-4-10 0,6 16 0,0 0 0,-1 0 0,1 0 0,0 0 0,-1 0 0,1 0 0,-1 0 0,1 0 0,-1 0 0,0 0 0,1 0 0,-1 0 0,0 0 0,0 0 0,0 1 0,0-1 0,1 0 0,-1 1 0,0-1 0,0 0 0,0 1 0,0-1 0,0 1 0,-1 0 0,1-1 0,0 1 0,0 0 0,0-1 0,0 1 0,0 0 0,0 0 0,-1 0 0,1 0 0,0 0 0,-1 1 0,0 0 0,1-1 0,-1 1 0,1 0 0,0 0 0,-1 0 0,1 0 0,0 1 0,0-1 0,0 0 0,0 1 0,0-1 0,0 0 0,0 1 0,0-1 0,1 1 0,-1-1 0,1 1 0,-2 3 0,-5 36 0,5-30 0,-10 123 0,6 172 0,7-207 0,3 1029 0,-3-1108 0,-1-20 0,0 0 0,1 0 0,-1 0 0,0 1 0,0-1 0,0 0 0,0 0 0,0 0 0,0 0 0,0 0 0,0 0 0,0 0 0,0 0 0,0 0 0,0 0 0,0 0 0,1 1 0,-1-1 0,0 0 0,0 0 0,0 0 0,0 0 0,0 0 0,0 0 0,0 0 0,0 0 0,1 0 0,-1 0 0,0 0 0,0 0 0,0 0 0,0 0 0,0 0 0,0 0 0,0 0 0,1 0 0,-1 0 0,0 0 0,0 0 0,0 0 0,0 0 0,0-1 0,0 1 0,0 0 0,0 0 0,0 0 0,1 0 0,-1 0 0,0 0 0,0 0 0,0 0 0,0 0 0,0 0 0,0 0 0,0-1 0,0 1 0,0 0 0,0 0 0,0 0 0,0 0 0,0 0 0,0 0 0,0 0 0,0-1 0,0 1 0,14-39 0,117-328-4,-82 246-156,519-1367-2178,-540 1413 2142,44-123-113,-59 157 302,-2-1 0,9-73 0,-19 110 19,-1 0 1,1-1 0,-1 1-1,0 0 1,0 0-1,0 0 1,-1-1 0,0 1-1,0 0 1,0 0-1,-1 0 1,-3-8 0,5 12 18,0 1 0,-1-1 0,1 1 0,0-1 0,-1 1 0,1-1 0,0 1 0,-1-1 0,1 1 0,0-1 0,-1 1-1,1 0 1,-1-1 0,1 1 0,-1 0 0,1-1 0,-1 1 0,1 0 0,-1 0 0,1-1 0,-1 1 0,1 0 0,-1 0 0,0 0 0,1 0 0,-1 0 0,1 0 0,-1 0 0,1 0 0,-1 0 0,0 0 0,1 0 0,-1 0 0,1 0 0,-1 0 0,1 0 0,-1 1 0,0-1 0,1 0 0,-1 0 0,1 1 0,-1-1 0,1 0 0,-1 1 0,1-1 0,0 0 0,-1 1 0,1-1 0,-1 1 0,1 0 0,-17 31 1023,7 0-994,1 1-1,2-1 1,-4 37-1,-2 108-60,9-110-6,-47 1570-13,50-1714 27,4 0 0,22-139-1,34-18-6,9-41 0,-56 212 0,-3-2 0,1-90 0,-11 80 0,-4 250 0,5 665 0,2-800 0,2-29 0,2-13 0,10-22 0,56-125 0,55-165 0,-96 232 0,-8 22 0,129-382 0,-147 422 0,0 0 0,-1 0 0,-1 0 0,-1 0 0,-1-27 0,-1 45 0,0 0 0,0 1 0,-1-1 0,1 0 0,0 1 0,-1-1 0,1 0 0,-1 1 0,1-1 0,-1 1 0,0-1 0,1 1 0,-1-1 0,0 1 0,-1-2 0,1 3 0,1 0 0,-1-1 0,1 1 0,-1 0 0,1 0 0,-1-1 0,0 1 0,1 0 0,-1 0 0,1 0 0,-1 0 0,1 0 0,-1 0 0,0 0 0,1 0 0,-1 0 0,1 0 0,-1 0 0,1 1 0,-1-1 0,1 0 0,-1 0 0,0 0 0,1 1 0,-1-1 0,1 0 0,0 1 0,-2-1 0,-1 4 0,-1-1 0,0 1 0,1 0 0,0 0 0,0 0 0,0 0 0,0 0 0,-3 8 0,-5 13 0,1 1 0,2 0 0,-11 52 0,-3 87 0,15-97 0,-10 77-49,-55 613-598,64-186 647,30-670 696,153-597-1088,44 9-232,-96 312 482,-109 331 136,45-156-7,-51 162 13,-1-1-1,-1 0 1,0-52 0,-6 87-44,-4-41 429,4 43-367,0 0 0,-1 1 0,1-1 0,0 0 0,0 0 0,0 0 0,-1 0-1,1 0 1,0 1 0,-1-1 0,1 0 0,-1 0 0,1 1 0,-1-1 0,1 0 0,-1 1 0,0-1-1,1 1 1,-1-1 0,0 0 0,0 1 0,1-1 0,-1 1 0,0 0 0,0-1 0,1 1 0,-1 0-1,0-1 1,0 1 0,0 0 0,0 0 0,0 0 0,1 0 0,-1 0 0,0 0 0,0 0 0,0 0-1,0 0 1,0 0 0,0 0 0,1 1 0,-1-1 0,-2 1 0,-3 3-14,0 0-1,1 1 1,-1 0 0,1 0 0,0 0 0,0 1-1,0-1 1,1 1 0,0 0 0,0 1 0,1-1-1,-5 10 1,-23 47 9,3 2 0,-21 70 0,-32 146-131,65-221 37,-232 960-716,240-985 795,0-4 2,0 1 0,1 1 0,2-1 0,-2 49 0,6-79 17,1 1-1,0 0 1,0-1-1,1 1 1,-1-1-1,0 1 0,1-1 1,0 1-1,0-1 1,-1 1-1,1-1 1,1 0-1,-1 1 1,0-1-1,0 0 1,4 4-1,-4-5 4,1 0 0,0-1 0,-1 1 0,1 0 0,0-1 0,-1 1 0,1-1 0,0 1 0,0-1 0,-1 0 0,1 0 0,0 0 0,0 0 0,0 0 0,-1 0 0,1 0 0,0 0 0,0-1 0,-1 1 0,1-1 0,0 0 0,-1 1-1,1-1 1,0 0 0,2-2 0,14-8 8,0-1 0,-1 0-1,0-2 1,-1 0-1,15-17 1,-15 16-34,178-175-129,364-334-513,-281 299 648,-207 168 130,-68 56-113,-1 0-1,0 0 0,1 0 1,-1 0-1,1 1 0,-1-1 1,1 0-1,-1 1 0,1 0 1,-1-1-1,1 1 0,3 0 1,-5 0-8,1 0 1,0 0-1,-1 0 1,1 0 0,0 1-1,-1-1 1,1 0 0,0 0-1,-1 1 1,1-1 0,-1 0-1,1 1 1,-1-1 0,1 1-1,-1-1 1,1 1-1,-1-1 1,1 1 0,-1-1-1,1 1 1,-1 0 0,2 2 9,-1 0 0,0 0 0,-1 0 0,1 0 0,0 0 0,-1 0 0,0 0 0,0 0 0,0 1 0,0-1 0,-1 5 0,-3 15-19,-2 0 0,-14 40 0,10-33 0,-200 529-548,136-372 170,64-161 334,-364 886-842,278-690 886,94-217 15,-4 17 561,14-36-245,140-210 329,-130 199-639,170-242-185,-135 192-33,948-1375-3452,-897 1300 3326,41-68 461,-141 204 1470,-16 32-431,-261 663 356,204-489-1403,-61 115-130,10-27 0,100-219 0,20-61 0,0 0 0,0 0 0,0 0 0,0 0 0,0 1 0,0-1 0,0 0 0,0 0 0,0 0 0,0 0 0,0 0 0,0 1 0,0-1 0,0 0 0,1 0 0,-1 0 0,0 0 0,0 0 0,0 0 0,0 1 0,0-1 0,0 0 0,0 0 0,1 0 0,-1 0 0,0 0 0,0 0 0,0 0 0,0 0 0,0 0 0,1 0 0,-1 0 0,0 0 0,0 0 0,0 0 0,0 0 0,1 0 0,-1 0 0,0 0 0,0 0 0,0 0 0,0 0 0,0 0 0,1 0 0,-1 0 0,0 0 0,0 0 0,0 0 0,0 0 0,0 0 0,1 0 0,-1-1 0,0 1 0,0 0 0,0 0 0,0 0 0,0 0 0,0 0 0,0 0 0,0-1 0,1 1 0,-1 0 0,0 0 0,0 0 0,0 0 0,0 0 0,0-1 0,0 1 0,0 0 0,11-10 0,40-53 0,3 3 0,3 2 0,68-53 0,-91 92 0,-34 18 0,1 1 0,-1 0 0,0-1 0,1 1 0,-1 0 0,1 0 0,-1 0 0,1-1 0,-1 1 0,1 0 0,-1 0 0,0 0 0,1 0 0,-1 0 0,1 0 0,-1 0 0,1 0 0,-1 0 0,1 0 0,-1 0 0,1 0 0,-1 0 0,1 0 0,-1 0 0,1 0 0,-1 1 0,0-1 0,1 0 0,-1 0 0,1 0 0,-1 1 0,0-1 0,1 0 0,-1 1 0,0-1 0,1 0 0,-1 1 0,0-1 0,1 1 0,-1-1 0,0 0 0,0 1 0,1-1 0,-1 1 0,0-1 0,0 1 0,0-1 0,0 0 0,0 1 0,0-1 0,0 1 0,0-1 0,0 1 0,0-1 0,0 1 0,0-1 0,0 1 0,0-1 0,0 1 0,0-1 0,0 1 0,-1-1 0,1 0 0,0 1 0,0-1 0,0 1 0,-1-1 0,0 1 0,-9 21 0,8-19 0,0 0 0,0 1 0,1-1 0,-1 0 0,1 1 0,0-1 0,-1 1 0,2 0 0,-1-1 0,0 1 0,1 0 0,-1 0 0,2 6 0,-1-9 0,0-1 0,0 1 0,1 0 0,-1-1 0,1 1 0,-1 0 0,1-1 0,-1 1 0,1-1 0,-1 1 0,1-1 0,-1 1 0,1-1 0,-1 1 0,1-1 0,0 1 0,-1-1 0,1 0 0,0 0 0,0 1 0,-1-1 0,1 0 0,0 0 0,-1 0 0,1 0 0,0 1 0,0-1 0,-1 0 0,1 0 0,0-1 0,0 1 0,-1 0 0,1 0 0,0 0 0,0 0 0,-1-1 0,1 1 0,0 0 0,-1-1 0,1 1 0,1-1 0,30-18 0,19-20 0,-1-3 0,-2-1 0,77-91 0,49-54 0,-170 185 0,-1-1 0,0 1 0,0-1 0,0 0 0,0 0 0,-1 0 0,1-1 0,2-6 0,-21 50 0,-38 71 0,-10 19 0,34-70 0,-3-1 0,-2-1 0,-67 83 0,73-102 0,-10 11 0,-71 73 0,109-121 0,0 0 0,0 0 0,0 0 0,0 0 0,0 0 0,0 0 0,0 0 0,0 0 0,-1-1 0,1 1 0,0 0 0,0-1 0,-1 1 0,1-1 0,0 0 0,-1 1 0,1-1 0,-1 0 0,1 0 0,0 0 0,-2 0 0,2 0 0,0-1 0,0 0 0,0 0 0,1 0 0,-1 0 0,0 0 0,1 0 0,-1 0 0,1 0 0,-1 0 0,1-1 0,-1 1 0,1 0 0,0 0 0,0 0 0,-1 0 0,1-1 0,0 1 0,0 0 0,0 0 0,0 0 0,1-1 0,-1 1 0,0 0 0,0 0 0,1 0 0,0-2 0,11-58 11,2 1-1,28-74 0,59-113-78,-64 159-26,-7 16-146,144-352-207,-24-7 475,-94 199-28,-50 195 0,-2 0 0,-1 0 0,-2-1 0,-5-49 0,4 83 7,0 0-1,-1 0 1,0 0 0,0 0 0,0 0 0,-1 0 0,1 0 0,-1 0-1,0 1 1,0-1 0,0 0 0,-1 1 0,1 0 0,-1 0 0,0-1-1,0 1 1,-6-4 0,4 4 16,0 0-1,0 0 1,-1 1 0,1-1-1,-1 1 1,1 1 0,-1-1-1,0 1 1,0 0 0,0 0-1,-8 1 1,-3 0 26,0 1 1,0 1-1,0 1 1,0 1-1,0 0 0,1 1 1,-29 12-1,23-6-49,0 2 0,0 0 0,1 1 0,1 1 0,1 1 0,0 0 0,1 2 0,-21 25 0,-11 9 0,-2-2 0,-2-3 0,-2-2 0,-94 58 0,-58 31 0,124-79 0,-22 13 0,67-46 0,1 2 0,-49 41 0,-64 66 0,43-35 0,-172 173 0,-267 274 0,541-538 0,-3 4 0,-1 0 0,0 0 0,0-2 0,-1 1 0,-13 6 0,23-13 0,-1 0 0,0 0 0,0-1 0,0 1 0,-1 0 0,1-1 0,0 0 0,0 1 0,0-1 0,0 0 0,0 0 0,0 0 0,-1-1 0,1 1 0,0 0 0,-2-1 0,2-1 0,0 1 0,0 0 0,0 0 0,0-1 0,0 1 0,1-1 0,-1 0 0,1 1 0,-1-1 0,1 0 0,-1 0 0,1 0 0,0 0 0,0 0 0,0 0 0,0 0 0,1 0 0,-2-4 0,-1-7 0,0 0 0,1 0 0,0 0 0,1 0 0,0 0 0,1-1 0,1 1 0,0 0 0,1 0 0,4-16 0,6-16 0,29-69 0,-31 90 0,64-151-186,7 3-1,124-192 1,257-285-373,-379 553 559,-47 56 0,-2-1 0,31-51 0,-53 72 47,3-5 221,0 1 0,1 0-1,33-36 1,-97 190-268,-14 15 0,-58 150 0,-103 376-807,121-353 546,56-174 261,1-1 0,-78 173 0,106-275 304,12-28-116,0-1-1,-1 1 1,-11 15-1,17-27-186,0 0-1,-1-1 1,1 1 0,-1 0-1,1-1 1,-1 1 0,1 0-1,-1-1 1,0 1 0,1-1 0,-1 1-1,0-1 1,0 1 0,1-1-1,-1 0 1,0 1 0,0-1-1,1 0 1,-1 1 0,-1-1-1,1 0 0,0 0 1,1-1-1,-1 1 0,1 0 0,-1 0 0,1-1 0,-1 1 1,1 0-1,-1-1 0,1 1 0,-1 0 0,1-1 0,-1 1 0,1-1 1,0 1-1,-1-1 0,1 1 0,0-1 0,-1 1 0,1-1 1,0 0-1,-2-4-1,0 0 1,1 1-1,0-1 0,0 0 1,-1-9-1,2-14 1,1-1 0,1 1 0,1 0 0,8-32 0,36-111 0,-42 152 0,82-277 0,100-319 0,-141 432 0,-29 101 0,-14 69 0,-1 3 0,0 1 0,1-1 0,6-14 0,-9 24 0,0 0 0,0 0 0,0 0 0,0 0 0,0 1 0,0-1 0,0 0 0,0 0 0,0 0 0,0 0 0,0 1 0,0-1 0,0 0 0,0 0 0,0 0 0,0 0 0,0 1 0,0-1 0,0 0 0,0 0 0,0 0 0,0 0 0,0 1 0,1-1 0,-1 0 0,0 0 0,0 0 0,0 0 0,0 0 0,0 0 0,1 0 0,-1 1 0,0-1 0,0 0 0,0 0 0,0 0 0,1 0 0,-1 0 0,0 0 0,0 0 0,0 0 0,0 0 0,1 0 0,-1 0 0,0 0 0,0 0 0,0 0 0,0 0 0,1 0 0,-1 0 0,0 0 0,0 0 0,0 0 0,0 0 0,1 0 0,-1 0 0,0-1 0,0 1 0,0 0 0,0 0 0,0 0 0,1 0 0,-1 0 0,0 0 0,0-1 0,0 1 0,0 0 0,0 0 0,0 0 0,4 17 0,1 284 0,-7-188 0,0 78 0,4 236 0,-1-421 0,-2 4 0,2 1 0,0-1 0,0 1 0,1-1 0,0 1 0,1-1 0,5 15 0,-7-24 0,-1-1 0,0 1 0,1 0 0,-1-1 0,0 1 0,1 0 0,-1-1 0,1 1 0,-1 0 0,1-1 0,-1 1 0,1-1 0,-1 1 0,1-1 0,0 1 0,-1-1 0,1 1 0,0-1 0,-1 0 0,1 1 0,0-1 0,0 0 0,-1 1 0,1-1 0,0 0 0,0 0 0,-1 0 0,1 0 0,0 0 0,0 0 0,1 0 0,0-1 0,0 0 0,0 0 0,0 0 0,0 0 0,-1-1 0,1 1 0,0-1 0,0 1 0,-1-1 0,1 1 0,1-3 0,27-36 0,-2-2 0,33-62 0,-42 71 0,163-349 0,20-35 0,-127 277 0,-66 119 0,-1 1 0,-1-1 0,0 0 0,6-45 0,-13 65 0,1-1 0,-1 0 0,0 0 0,0 0 0,0 0 0,0 0 0,0 0 0,0 0 0,0 0 0,-1 0 0,1 0 0,-1 0 0,1 1 0,-1-1 0,0 0 0,0 0 0,0 0 0,0 1 0,0-1 0,0 1 0,0-1 0,0 1 0,-3-3 0,3 4 0,-1-1 0,1 1 0,-1 0 0,1 0 0,-1 0 0,1-1 0,-1 1 0,0 1 0,1-1 0,-1 0 0,1 0 0,-1 0 0,1 1 0,-1-1 0,1 1 0,-1-1 0,1 1 0,-1 0 0,1 0 0,0 0 0,-1-1 0,1 1 0,0 0 0,0 0 0,0 1 0,-1-1 0,1 0 0,-1 3 0,-6 5 0,2 0 0,-1 0 0,1 1 0,0 0 0,1 0 0,0 1 0,1 0 0,-3 11 0,-22 94 0,29-116 0,-38 274 0,29-183 0,-4 0 0,-35 126 0,38-181 0,-15 41 0,23-70 0,-1 0 0,0 0 0,-1-1 0,0 1 0,0-1 0,0 0 0,-8 9 0,12-15 0,-1 0 0,1 1 0,-1-1 0,1 1 0,0-1 0,-1 0 0,1 0 0,-1 1 0,1-1 0,-1 0 0,1 0 0,-1 1 0,1-1 0,-1 0 0,1 0 0,-1 0 0,1 0 0,-1 0 0,1 0 0,-1 0 0,1 0 0,-1 0 0,1 0 0,-1 0 0,1 0 0,-1 0 0,1 0 0,-1-1 0,1 1 0,-1 0 0,1 0 0,-1 0 0,1-1 0,-1 1 0,1 0 0,0-1 0,-1 1 0,1 0 0,0-1 0,-1 1 0,1-1 0,0 1 0,-1 0 0,1-1 0,0 1 0,0-1 0,-1 1 0,1-1 0,0 1 0,0-1 0,0 1 0,0-1 0,0 1 0,0-1 0,0 1 0,0-1 0,0 0 0,-7-34 0,7 33 0,-4-340 0,7 199 0,-1 55 0,-4-129 0,1 208 0,0 0 0,-1 0 0,1 1 0,-4-10 0,4 16 0,1 0 0,-1 0 0,0 0 0,0 1 0,0-1 0,1 0 0,-2 0 0,1 1 0,0-1 0,0 1 0,0-1 0,-1 1 0,1-1 0,-1 1 0,1 0 0,-1 0 0,1 0 0,-1 0 0,0 0 0,0 0 0,1 0 0,-1 0 0,-3 0 0,4 1 0,-1 0 0,1 0 0,-1 1 0,1-1 0,0 1 0,-1-1 0,1 1 0,0-1 0,0 1 0,-1 0 0,1-1 0,0 1 0,0 0 0,0 0 0,0 0 0,0 0 0,0 0 0,0 0 0,0 0 0,1 0 0,-1 1 0,0-1 0,1 0 0,-1 0 0,1 1 0,-1-1 0,1 0 0,-1 1 0,1 1 0,-11 48 0,11-47 0,-9 98 0,9 182 0,3-137 0,-3-103-1365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3329-1079-4A18-8DAF-2595AB0E7270}" type="datetimeFigureOut">
              <a:rPr lang="en-US" smtClean="0"/>
              <a:t>6/3/2022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7ED0E-9116-4ED6-A7A4-9DDE73566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234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64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441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1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6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3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832475" cy="2017713"/>
          </a:xfrm>
        </p:spPr>
        <p:txBody>
          <a:bodyPr anchor="b">
            <a:noAutofit/>
          </a:bodyPr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/>
          <a:lstStyle>
            <a:lvl1pPr>
              <a:buNone/>
              <a:defRPr lang="en-US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D1974-72D6-4D53-B9AA-44A4143D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3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EF16E4-00C2-4A08-9D16-3EA9AD1F8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31C1CC-B683-4580-B7A1-D6F2D693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1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0" y="-3"/>
            <a:ext cx="2952750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2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1199FB-8A5D-406C-942C-7A4783EBC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58528B-4B3A-4276-BBA4-ECD6496CA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815DEF-8951-49B8-8652-3291FD24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DC2D5C-E54B-4A89-8834-794DBEA3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anchor="b">
            <a:normAutofit/>
          </a:bodyPr>
          <a:lstStyle>
            <a:lvl1pPr algn="ctr">
              <a:spcBef>
                <a:spcPts val="1000"/>
              </a:spcBef>
              <a:defRPr sz="6000"/>
            </a:lvl1pPr>
          </a:lstStyle>
          <a:p>
            <a:r>
              <a:rPr lang="en-US" dirty="0"/>
              <a:t>Edit Master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524256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6" y="4110032"/>
            <a:ext cx="3064704" cy="1550994"/>
          </a:xfr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1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78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55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089AF31C-6D63-451B-BE35-F1CE5A8D37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5702" y="503497"/>
            <a:ext cx="4223000" cy="3845891"/>
          </a:xfrm>
        </p:spPr>
        <p:txBody>
          <a:bodyPr/>
          <a:lstStyle>
            <a:lvl1pPr>
              <a:defRPr sz="6000" b="1" spc="1500" baseline="0"/>
            </a:lvl1pPr>
          </a:lstStyle>
          <a:p>
            <a:pPr algn="l"/>
            <a:r>
              <a:rPr lang="en-US" dirty="0"/>
              <a:t>CLICK TO ADD TITLE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D4FF1DD-E23B-4744-B517-0FC5587EC8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5702" y="4441463"/>
            <a:ext cx="4223000" cy="1781123"/>
          </a:xfrm>
        </p:spPr>
        <p:txBody>
          <a:bodyPr/>
          <a:lstStyle>
            <a:lvl1pPr marL="0">
              <a:buNone/>
              <a:defRPr sz="2400" spc="400" baseline="0"/>
            </a:lvl1pPr>
          </a:lstStyle>
          <a:p>
            <a:pPr algn="l"/>
            <a:r>
              <a:rPr lang="en-US" dirty="0"/>
              <a:t>CLICK TO ADD SUBTITLE</a:t>
            </a: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0E905E14-E19A-49A4-95B0-A4334F09D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" name="Graphic 212">
            <a:extLst>
              <a:ext uri="{FF2B5EF4-FFF2-40B4-BE49-F238E27FC236}">
                <a16:creationId xmlns:a16="http://schemas.microsoft.com/office/drawing/2014/main" id="{F99F5C16-D21E-4159-9011-D83D62945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58925" y="819560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98" name="Picture Placeholder 197">
            <a:extLst>
              <a:ext uri="{FF2B5EF4-FFF2-40B4-BE49-F238E27FC236}">
                <a16:creationId xmlns:a16="http://schemas.microsoft.com/office/drawing/2014/main" id="{F9D3FB22-FF74-4855-A816-8D13507F1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67894" y="587120"/>
            <a:ext cx="5290998" cy="5290998"/>
          </a:xfrm>
          <a:custGeom>
            <a:avLst/>
            <a:gdLst>
              <a:gd name="connsiteX0" fmla="*/ 2645499 w 5290998"/>
              <a:gd name="connsiteY0" fmla="*/ 0 h 5290998"/>
              <a:gd name="connsiteX1" fmla="*/ 5290998 w 5290998"/>
              <a:gd name="connsiteY1" fmla="*/ 2645499 h 5290998"/>
              <a:gd name="connsiteX2" fmla="*/ 2645499 w 5290998"/>
              <a:gd name="connsiteY2" fmla="*/ 5290998 h 5290998"/>
              <a:gd name="connsiteX3" fmla="*/ 0 w 5290998"/>
              <a:gd name="connsiteY3" fmla="*/ 2645499 h 5290998"/>
              <a:gd name="connsiteX4" fmla="*/ 2645499 w 5290998"/>
              <a:gd name="connsiteY4" fmla="*/ 0 h 5290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7" name="Graphic 190">
            <a:extLst>
              <a:ext uri="{FF2B5EF4-FFF2-40B4-BE49-F238E27FC236}">
                <a16:creationId xmlns:a16="http://schemas.microsoft.com/office/drawing/2014/main" id="{17EAC1B1-556C-4228-8079-3D901DC59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58702" y="964250"/>
            <a:ext cx="1591731" cy="537747"/>
            <a:chOff x="2504802" y="1755501"/>
            <a:chExt cx="1591731" cy="537747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0A0FE21-F756-4726-9EC7-46DFECEEA9C4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58B96D-C47B-4B24-BDCB-76960C6093C2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7058F75D-7E47-484C-A8EE-222280680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594816" y="4332008"/>
            <a:ext cx="1861481" cy="1861499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AC0594-B604-4B5F-8735-5032813BC0BE}"/>
                </a:ext>
              </a:extLst>
            </p:cNvPr>
            <p:cNvSpPr/>
            <p:nvPr/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C76D1BD-7300-4354-BCA3-07E1D3ED20C7}"/>
                </a:ext>
              </a:extLst>
            </p:cNvPr>
            <p:cNvSpPr/>
            <p:nvPr/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D9F6A88-7F99-4DBB-95B6-90D13BF6D6DA}"/>
                </a:ext>
              </a:extLst>
            </p:cNvPr>
            <p:cNvSpPr/>
            <p:nvPr/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50E3B4-971A-4855-9C0F-87C90BD703A8}"/>
                </a:ext>
              </a:extLst>
            </p:cNvPr>
            <p:cNvSpPr/>
            <p:nvPr/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DF73B02-8ED1-493F-BD6A-3884CA50ED50}"/>
                </a:ext>
              </a:extLst>
            </p:cNvPr>
            <p:cNvSpPr/>
            <p:nvPr/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C8712CC-BAA8-4123-A8AB-B659FFA7B464}"/>
                </a:ext>
              </a:extLst>
            </p:cNvPr>
            <p:cNvSpPr/>
            <p:nvPr/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F71CDC-593D-45ED-A324-B6288F88EFCD}"/>
                </a:ext>
              </a:extLst>
            </p:cNvPr>
            <p:cNvSpPr/>
            <p:nvPr/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CA641C0-F983-4E9C-89A5-4E177BC394FB}"/>
                </a:ext>
              </a:extLst>
            </p:cNvPr>
            <p:cNvSpPr/>
            <p:nvPr/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770500E-AF98-4D78-A6FE-9B24BFC8BCCF}"/>
                </a:ext>
              </a:extLst>
            </p:cNvPr>
            <p:cNvSpPr/>
            <p:nvPr/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C4091D-60DA-42BB-989C-B9ADE5525C55}"/>
                </a:ext>
              </a:extLst>
            </p:cNvPr>
            <p:cNvSpPr/>
            <p:nvPr/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68590E5-C6C5-44A5-9C28-E0516B919B26}"/>
                </a:ext>
              </a:extLst>
            </p:cNvPr>
            <p:cNvSpPr/>
            <p:nvPr/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7AA5261-59D2-4ED0-A2DA-395652A5C70D}"/>
                </a:ext>
              </a:extLst>
            </p:cNvPr>
            <p:cNvSpPr/>
            <p:nvPr/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D9FFE92-A04B-4BE2-A938-B2675AE1E4A9}"/>
                </a:ext>
              </a:extLst>
            </p:cNvPr>
            <p:cNvSpPr/>
            <p:nvPr/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A2D6B82-69E6-428B-BF32-6ABF1DCBF39E}"/>
                </a:ext>
              </a:extLst>
            </p:cNvPr>
            <p:cNvSpPr/>
            <p:nvPr/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2391CDF-0046-492E-9224-705121E92BA6}"/>
                </a:ext>
              </a:extLst>
            </p:cNvPr>
            <p:cNvSpPr/>
            <p:nvPr/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661FF79-5959-476B-8D56-5137DD91153A}"/>
                </a:ext>
              </a:extLst>
            </p:cNvPr>
            <p:cNvSpPr/>
            <p:nvPr/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D68B4F-AD2D-48FC-A01D-0589F0B15BC9}"/>
                </a:ext>
              </a:extLst>
            </p:cNvPr>
            <p:cNvSpPr/>
            <p:nvPr/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CE2168C-1A33-414B-B7F0-9188533278AD}"/>
                </a:ext>
              </a:extLst>
            </p:cNvPr>
            <p:cNvSpPr/>
            <p:nvPr/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0A0A7DC-BC4D-4658-905C-14DBA34206DD}"/>
                </a:ext>
              </a:extLst>
            </p:cNvPr>
            <p:cNvSpPr/>
            <p:nvPr/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9A197B0-B38E-4006-AE4C-5E1AFEE64B64}"/>
                </a:ext>
              </a:extLst>
            </p:cNvPr>
            <p:cNvSpPr/>
            <p:nvPr/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1798F5-39E5-4F5D-A832-451D9B45AA39}"/>
                </a:ext>
              </a:extLst>
            </p:cNvPr>
            <p:cNvSpPr/>
            <p:nvPr/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E60DA4-B7B2-4142-8B10-8414CFC3E4EE}"/>
                </a:ext>
              </a:extLst>
            </p:cNvPr>
            <p:cNvSpPr/>
            <p:nvPr/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4CCCD2-6559-45FB-B74C-7DD51F558905}"/>
                </a:ext>
              </a:extLst>
            </p:cNvPr>
            <p:cNvSpPr/>
            <p:nvPr/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DDC2BEF-F322-4173-A403-106EED2F9773}"/>
                </a:ext>
              </a:extLst>
            </p:cNvPr>
            <p:cNvSpPr/>
            <p:nvPr/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611933B-49E7-46D2-88DB-CC46B84EA0BB}"/>
                </a:ext>
              </a:extLst>
            </p:cNvPr>
            <p:cNvSpPr/>
            <p:nvPr/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26A659F-FEA4-4E9C-B74E-996BEF9BAF23}"/>
                </a:ext>
              </a:extLst>
            </p:cNvPr>
            <p:cNvSpPr/>
            <p:nvPr/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B7E01FF-EBD3-4B8F-9D28-2BEF788A1ECA}"/>
                </a:ext>
              </a:extLst>
            </p:cNvPr>
            <p:cNvSpPr/>
            <p:nvPr/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FCADC36-D67A-4261-A9F3-C82E3F961AB5}"/>
                </a:ext>
              </a:extLst>
            </p:cNvPr>
            <p:cNvSpPr/>
            <p:nvPr/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BDB8408-0CFF-4820-9C69-EB049E017A8E}"/>
                </a:ext>
              </a:extLst>
            </p:cNvPr>
            <p:cNvSpPr/>
            <p:nvPr/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80B22E1-999D-4EAE-8A3A-FB51E4D601FF}"/>
                </a:ext>
              </a:extLst>
            </p:cNvPr>
            <p:cNvSpPr/>
            <p:nvPr/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72FB3F-9113-40FB-B184-A41C3CDC8FAD}"/>
                </a:ext>
              </a:extLst>
            </p:cNvPr>
            <p:cNvSpPr/>
            <p:nvPr/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2A10ABE-BF04-45F7-8D84-7BBE9A34DC44}"/>
                </a:ext>
              </a:extLst>
            </p:cNvPr>
            <p:cNvSpPr/>
            <p:nvPr/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B6CE03A-283C-4DDA-A450-BFD1FD41963B}"/>
                </a:ext>
              </a:extLst>
            </p:cNvPr>
            <p:cNvSpPr/>
            <p:nvPr/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8E8007A-8733-4C6C-B1FD-8DF1A6C1AF23}"/>
                </a:ext>
              </a:extLst>
            </p:cNvPr>
            <p:cNvSpPr/>
            <p:nvPr/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C57FD03-B434-4A33-AE85-95F31E63AE51}"/>
                </a:ext>
              </a:extLst>
            </p:cNvPr>
            <p:cNvSpPr/>
            <p:nvPr/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121A789-B48C-49DD-98FB-879911D2BA08}"/>
                </a:ext>
              </a:extLst>
            </p:cNvPr>
            <p:cNvSpPr/>
            <p:nvPr/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073C7CF-979E-4BEC-983D-3D8BBB37DF19}"/>
                </a:ext>
              </a:extLst>
            </p:cNvPr>
            <p:cNvSpPr/>
            <p:nvPr/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AD34EE0-D604-4366-86AC-0A827066E845}"/>
                </a:ext>
              </a:extLst>
            </p:cNvPr>
            <p:cNvSpPr/>
            <p:nvPr/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85F29D7-9277-414F-9BAD-29BFF7336A51}"/>
                </a:ext>
              </a:extLst>
            </p:cNvPr>
            <p:cNvSpPr/>
            <p:nvPr/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A64418C-82A1-496D-B6FE-52CD0CD6CF1F}"/>
                </a:ext>
              </a:extLst>
            </p:cNvPr>
            <p:cNvSpPr/>
            <p:nvPr/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4D8AB15-4DC2-4740-946A-935B5528A6AA}"/>
                </a:ext>
              </a:extLst>
            </p:cNvPr>
            <p:cNvSpPr/>
            <p:nvPr/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000FEC-BF88-43AA-991B-6D41B9D0AC97}"/>
                </a:ext>
              </a:extLst>
            </p:cNvPr>
            <p:cNvSpPr/>
            <p:nvPr/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30ACECF-61D6-4C22-AA82-C2BDD14F748B}"/>
                </a:ext>
              </a:extLst>
            </p:cNvPr>
            <p:cNvSpPr/>
            <p:nvPr/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1713DD5-B976-4481-AFB1-4DF6E405F2F4}"/>
                </a:ext>
              </a:extLst>
            </p:cNvPr>
            <p:cNvSpPr/>
            <p:nvPr/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DED42A2-3A8B-4917-AA5F-4701CF55B06C}"/>
                </a:ext>
              </a:extLst>
            </p:cNvPr>
            <p:cNvSpPr/>
            <p:nvPr/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1FA0359-2B30-4C28-B9E3-7B860F27F7AF}"/>
                </a:ext>
              </a:extLst>
            </p:cNvPr>
            <p:cNvSpPr/>
            <p:nvPr/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8DB39A9-E0D4-4062-B61D-8F0291F9E262}"/>
                </a:ext>
              </a:extLst>
            </p:cNvPr>
            <p:cNvSpPr/>
            <p:nvPr/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DC486B3-544A-47B1-B863-6850F1E6CC26}"/>
                </a:ext>
              </a:extLst>
            </p:cNvPr>
            <p:cNvSpPr/>
            <p:nvPr/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BD7A989-1CD0-4707-94A2-D0DE6ABB4501}"/>
                </a:ext>
              </a:extLst>
            </p:cNvPr>
            <p:cNvSpPr/>
            <p:nvPr/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854C381-9625-44C6-B8C4-7A6E633427ED}"/>
                </a:ext>
              </a:extLst>
            </p:cNvPr>
            <p:cNvSpPr/>
            <p:nvPr/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A87D99B0-2F49-44C3-80EA-BE31161CBD84}"/>
                </a:ext>
              </a:extLst>
            </p:cNvPr>
            <p:cNvSpPr/>
            <p:nvPr/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20E3370-A797-44AB-8EEB-028D67C302D5}"/>
                </a:ext>
              </a:extLst>
            </p:cNvPr>
            <p:cNvSpPr/>
            <p:nvPr/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EEE4C8D-07ED-400A-A39C-9972431904D7}"/>
                </a:ext>
              </a:extLst>
            </p:cNvPr>
            <p:cNvSpPr/>
            <p:nvPr/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FB4C9CE-63F9-4607-A87D-FCC81E6C0440}"/>
                </a:ext>
              </a:extLst>
            </p:cNvPr>
            <p:cNvSpPr/>
            <p:nvPr/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BBCEC67-B22C-432E-88CC-32FBBE738F5C}"/>
                </a:ext>
              </a:extLst>
            </p:cNvPr>
            <p:cNvSpPr/>
            <p:nvPr/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81E4161-0852-4BB4-937E-CF542BE145F4}"/>
                </a:ext>
              </a:extLst>
            </p:cNvPr>
            <p:cNvSpPr/>
            <p:nvPr/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3F4CDB4-B460-436F-8935-7256EC8D8277}"/>
                </a:ext>
              </a:extLst>
            </p:cNvPr>
            <p:cNvSpPr/>
            <p:nvPr/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287381-4AC6-40FE-8B73-E5343B936CF6}"/>
                </a:ext>
              </a:extLst>
            </p:cNvPr>
            <p:cNvSpPr/>
            <p:nvPr/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70CEB87-64E7-497A-9004-674EF56DB66B}"/>
                </a:ext>
              </a:extLst>
            </p:cNvPr>
            <p:cNvSpPr/>
            <p:nvPr/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83EE66-3B0A-40AA-B447-948D3629948E}"/>
                </a:ext>
              </a:extLst>
            </p:cNvPr>
            <p:cNvSpPr/>
            <p:nvPr/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CE790E-1EBD-4FF2-ABA5-E9F9909B3C12}"/>
                </a:ext>
              </a:extLst>
            </p:cNvPr>
            <p:cNvSpPr/>
            <p:nvPr/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79390BB-7393-4A0C-A3C3-2F87CA36E507}"/>
                </a:ext>
              </a:extLst>
            </p:cNvPr>
            <p:cNvSpPr/>
            <p:nvPr/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607083-A696-47D0-A23B-38DE4AFF7AC1}"/>
                </a:ext>
              </a:extLst>
            </p:cNvPr>
            <p:cNvSpPr/>
            <p:nvPr/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E8C456-7AE6-48DB-AB2B-2F5699DAE2B0}"/>
                </a:ext>
              </a:extLst>
            </p:cNvPr>
            <p:cNvSpPr/>
            <p:nvPr/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66ABC1-18DB-4060-BE7C-ABA9F5341702}"/>
                </a:ext>
              </a:extLst>
            </p:cNvPr>
            <p:cNvSpPr/>
            <p:nvPr/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602375B-D728-43C4-B0BB-6DC1BD80E85E}"/>
                </a:ext>
              </a:extLst>
            </p:cNvPr>
            <p:cNvSpPr/>
            <p:nvPr/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F9707C-4543-44EB-BD69-F109896D901B}"/>
                </a:ext>
              </a:extLst>
            </p:cNvPr>
            <p:cNvSpPr/>
            <p:nvPr/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62906B9-FB8C-4EB7-8A48-74429E0C9A41}"/>
                </a:ext>
              </a:extLst>
            </p:cNvPr>
            <p:cNvSpPr/>
            <p:nvPr/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CFD115B-47BE-4B12-B634-5D02E38AB3EA}"/>
                </a:ext>
              </a:extLst>
            </p:cNvPr>
            <p:cNvSpPr/>
            <p:nvPr/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E8D9F34-CDC5-4CBE-A13C-6A3756E5196A}"/>
                </a:ext>
              </a:extLst>
            </p:cNvPr>
            <p:cNvSpPr/>
            <p:nvPr/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CC0FE-CB51-488B-BE41-682BC3109E28}"/>
                </a:ext>
              </a:extLst>
            </p:cNvPr>
            <p:cNvSpPr/>
            <p:nvPr/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69F838-03DE-4318-B3DA-EAD60079D3B0}"/>
                </a:ext>
              </a:extLst>
            </p:cNvPr>
            <p:cNvSpPr/>
            <p:nvPr/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3409050-4729-4D3D-A5F1-2B9EE1DA1A0D}"/>
                </a:ext>
              </a:extLst>
            </p:cNvPr>
            <p:cNvSpPr/>
            <p:nvPr/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35D7858-91A3-4A37-8A44-2745C5CF51A9}"/>
                </a:ext>
              </a:extLst>
            </p:cNvPr>
            <p:cNvSpPr/>
            <p:nvPr/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CE45589-6512-4E12-8AF2-58097C53410B}"/>
                </a:ext>
              </a:extLst>
            </p:cNvPr>
            <p:cNvSpPr/>
            <p:nvPr/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378472F-639B-4781-9C3D-9971CBE63381}"/>
                </a:ext>
              </a:extLst>
            </p:cNvPr>
            <p:cNvSpPr/>
            <p:nvPr/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03117FB-3A1E-45EA-9FD9-C55376718100}"/>
                </a:ext>
              </a:extLst>
            </p:cNvPr>
            <p:cNvSpPr/>
            <p:nvPr/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8FD6B76-8922-4326-B4EF-224D0F84C1F3}"/>
                </a:ext>
              </a:extLst>
            </p:cNvPr>
            <p:cNvSpPr/>
            <p:nvPr/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0BD5AB4-F53C-41C7-A994-8C27AAC465C4}"/>
                </a:ext>
              </a:extLst>
            </p:cNvPr>
            <p:cNvSpPr/>
            <p:nvPr/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BF0B5EF-5225-434F-B111-6D27F4DEA52C}"/>
                </a:ext>
              </a:extLst>
            </p:cNvPr>
            <p:cNvSpPr/>
            <p:nvPr/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075C9704-75F3-4462-9D0A-71AA900E5BA2}"/>
                </a:ext>
              </a:extLst>
            </p:cNvPr>
            <p:cNvSpPr/>
            <p:nvPr/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95DF39F-F152-472F-8300-23665D5ECF8C}"/>
                </a:ext>
              </a:extLst>
            </p:cNvPr>
            <p:cNvSpPr/>
            <p:nvPr/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230A2E4-CF3A-40B0-82D3-071FBBB4DC87}"/>
                </a:ext>
              </a:extLst>
            </p:cNvPr>
            <p:cNvSpPr/>
            <p:nvPr/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4F4EFE1-9FAE-4B22-826B-08FBDCE9CC4B}"/>
                </a:ext>
              </a:extLst>
            </p:cNvPr>
            <p:cNvSpPr/>
            <p:nvPr/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DD6C517-57BE-46B7-8E72-C8C864024886}"/>
                </a:ext>
              </a:extLst>
            </p:cNvPr>
            <p:cNvSpPr/>
            <p:nvPr/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EB106C-FE6E-47B3-9C32-045FD059A5C7}"/>
                </a:ext>
              </a:extLst>
            </p:cNvPr>
            <p:cNvSpPr/>
            <p:nvPr/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B4E8BF7-B94B-47BD-A9B5-AFF3570C76E0}"/>
                </a:ext>
              </a:extLst>
            </p:cNvPr>
            <p:cNvSpPr/>
            <p:nvPr/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A3A49C6-8C8C-42A9-AEAD-FE76067F839A}"/>
                </a:ext>
              </a:extLst>
            </p:cNvPr>
            <p:cNvSpPr/>
            <p:nvPr/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8892BBF-F46F-4DEA-8D34-3C538865B994}"/>
                </a:ext>
              </a:extLst>
            </p:cNvPr>
            <p:cNvSpPr/>
            <p:nvPr/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42DBE679-46C1-4D6B-9190-B66FF7563ABF}"/>
                </a:ext>
              </a:extLst>
            </p:cNvPr>
            <p:cNvSpPr/>
            <p:nvPr/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D80698F-E689-4561-9B1A-1B8D313AEF01}"/>
                </a:ext>
              </a:extLst>
            </p:cNvPr>
            <p:cNvSpPr/>
            <p:nvPr/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BED22A39-2211-4EAE-80B5-2A0800B3FBE7}"/>
                </a:ext>
              </a:extLst>
            </p:cNvPr>
            <p:cNvSpPr/>
            <p:nvPr/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52B1A57-3DF6-4349-8A94-F1CA8F79E912}"/>
                </a:ext>
              </a:extLst>
            </p:cNvPr>
            <p:cNvSpPr/>
            <p:nvPr/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3DDACCC-9A89-4A3E-8B8B-D3C062EA0A8C}"/>
                </a:ext>
              </a:extLst>
            </p:cNvPr>
            <p:cNvSpPr/>
            <p:nvPr/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DCFB23EC-77E1-454E-89A8-A9505579EA61}"/>
                </a:ext>
              </a:extLst>
            </p:cNvPr>
            <p:cNvSpPr/>
            <p:nvPr/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311997D-5BCF-4D6F-9DA6-0A785957477B}"/>
                </a:ext>
              </a:extLst>
            </p:cNvPr>
            <p:cNvSpPr/>
            <p:nvPr/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07840B74-C9E0-4A04-96FF-AA02BCFDB02B}"/>
                </a:ext>
              </a:extLst>
            </p:cNvPr>
            <p:cNvSpPr/>
            <p:nvPr/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7D3E292-5664-4793-BA90-21852910B63B}"/>
                </a:ext>
              </a:extLst>
            </p:cNvPr>
            <p:cNvSpPr/>
            <p:nvPr/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C9E486E-3CA3-415B-8234-7C6636CD49CC}"/>
                </a:ext>
              </a:extLst>
            </p:cNvPr>
            <p:cNvSpPr/>
            <p:nvPr/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4A1881C-F2E0-4A98-9531-830ED84695BB}"/>
                </a:ext>
              </a:extLst>
            </p:cNvPr>
            <p:cNvSpPr/>
            <p:nvPr/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617FDA1-12E1-49C5-98B3-CF0EC51D3E8C}"/>
                </a:ext>
              </a:extLst>
            </p:cNvPr>
            <p:cNvSpPr/>
            <p:nvPr/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CE736797-BBA8-488E-9B8E-96141B31F87E}"/>
                </a:ext>
              </a:extLst>
            </p:cNvPr>
            <p:cNvSpPr/>
            <p:nvPr/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73D3F27-0A3D-4BF0-A29C-838DEB935C45}"/>
                </a:ext>
              </a:extLst>
            </p:cNvPr>
            <p:cNvSpPr/>
            <p:nvPr/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A1FF25D-1187-4216-AD04-F69565C8BCC7}"/>
                </a:ext>
              </a:extLst>
            </p:cNvPr>
            <p:cNvSpPr/>
            <p:nvPr/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D3F96302-FE92-4A2E-9414-DC957DF770C9}"/>
                </a:ext>
              </a:extLst>
            </p:cNvPr>
            <p:cNvSpPr/>
            <p:nvPr/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46FC647-7685-4E4E-9B52-786EA9A156F7}"/>
                </a:ext>
              </a:extLst>
            </p:cNvPr>
            <p:cNvSpPr/>
            <p:nvPr/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1BF63F78-A1EF-4B61-A6AA-C0362F554376}"/>
                </a:ext>
              </a:extLst>
            </p:cNvPr>
            <p:cNvSpPr/>
            <p:nvPr/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ED61726-4F2E-450C-AEE9-72871D6855C6}"/>
                </a:ext>
              </a:extLst>
            </p:cNvPr>
            <p:cNvSpPr/>
            <p:nvPr/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57E8AD24-B31D-454E-B2C8-33B7FAAB9F61}"/>
                </a:ext>
              </a:extLst>
            </p:cNvPr>
            <p:cNvSpPr/>
            <p:nvPr/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A46020A-35C3-4894-A14C-D58A6DDFF9BE}"/>
                </a:ext>
              </a:extLst>
            </p:cNvPr>
            <p:cNvSpPr/>
            <p:nvPr/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E785BAB-0F71-4BAB-8D7C-4C2BF12728C4}"/>
                </a:ext>
              </a:extLst>
            </p:cNvPr>
            <p:cNvSpPr/>
            <p:nvPr/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1753E06-E6F0-4D65-BC47-0E47F399F448}"/>
                </a:ext>
              </a:extLst>
            </p:cNvPr>
            <p:cNvSpPr/>
            <p:nvPr/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77E25CE-9710-4B73-AD5E-49A4DA075D23}"/>
                </a:ext>
              </a:extLst>
            </p:cNvPr>
            <p:cNvSpPr/>
            <p:nvPr/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81B070-7790-498A-BE64-AD6A8EED8C0C}"/>
                </a:ext>
              </a:extLst>
            </p:cNvPr>
            <p:cNvSpPr/>
            <p:nvPr/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DEA3D1C-E147-472E-85DA-E8AEB7644764}"/>
                </a:ext>
              </a:extLst>
            </p:cNvPr>
            <p:cNvSpPr/>
            <p:nvPr/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8B4F711-6F99-4E44-88A4-8345F466B2B3}"/>
                </a:ext>
              </a:extLst>
            </p:cNvPr>
            <p:cNvSpPr/>
            <p:nvPr/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401F175-D0DF-4BCA-9BE2-B992286B1593}"/>
                </a:ext>
              </a:extLst>
            </p:cNvPr>
            <p:cNvSpPr/>
            <p:nvPr/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BED0ED-50C5-4726-B1B3-F7B58DD4C255}"/>
                </a:ext>
              </a:extLst>
            </p:cNvPr>
            <p:cNvSpPr/>
            <p:nvPr/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8D624348-F503-4817-9CA8-09F43150C5BB}"/>
                </a:ext>
              </a:extLst>
            </p:cNvPr>
            <p:cNvSpPr/>
            <p:nvPr/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05DE4EB-7FC0-45E8-A5A4-FE0C12A4D23C}"/>
                </a:ext>
              </a:extLst>
            </p:cNvPr>
            <p:cNvSpPr/>
            <p:nvPr/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380D6E47-DFA0-49F8-B8AC-45BECE747D45}"/>
                </a:ext>
              </a:extLst>
            </p:cNvPr>
            <p:cNvSpPr/>
            <p:nvPr/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0355008-C2C8-4091-A461-DEDD212620A4}"/>
                </a:ext>
              </a:extLst>
            </p:cNvPr>
            <p:cNvSpPr/>
            <p:nvPr/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A070C1D-423C-45EC-BABD-2AB764379E9B}"/>
                </a:ext>
              </a:extLst>
            </p:cNvPr>
            <p:cNvSpPr/>
            <p:nvPr/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6D6F88-6E0D-43A8-A572-C2A45D7E6D76}"/>
                </a:ext>
              </a:extLst>
            </p:cNvPr>
            <p:cNvSpPr/>
            <p:nvPr/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7435BDD-8A00-43E8-B980-6745E1F84244}"/>
                </a:ext>
              </a:extLst>
            </p:cNvPr>
            <p:cNvSpPr/>
            <p:nvPr/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652F89-76D1-41E7-92CB-9A456A09BDA1}"/>
                </a:ext>
              </a:extLst>
            </p:cNvPr>
            <p:cNvSpPr/>
            <p:nvPr/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05F5D2E-BDFE-4F13-82B3-12B50A630D02}"/>
                </a:ext>
              </a:extLst>
            </p:cNvPr>
            <p:cNvSpPr/>
            <p:nvPr/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A273CB3-FB72-46BE-AD13-7FA701AEE95A}"/>
                </a:ext>
              </a:extLst>
            </p:cNvPr>
            <p:cNvSpPr/>
            <p:nvPr/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89CE35BE-CE0C-4893-B2C6-50678CC06FB2}"/>
                </a:ext>
              </a:extLst>
            </p:cNvPr>
            <p:cNvSpPr/>
            <p:nvPr/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8971D8C-C4B7-44D5-9AB4-858D5301EC31}"/>
                </a:ext>
              </a:extLst>
            </p:cNvPr>
            <p:cNvSpPr/>
            <p:nvPr/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5ACEE734-6DD7-46E2-A1A9-CEE34EDE6647}"/>
                </a:ext>
              </a:extLst>
            </p:cNvPr>
            <p:cNvSpPr/>
            <p:nvPr/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740BF61-C964-49F9-AA06-1BAA78F8A1F2}"/>
                </a:ext>
              </a:extLst>
            </p:cNvPr>
            <p:cNvSpPr/>
            <p:nvPr/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7A8C672-80A0-4CB1-9A69-285E6E2B8354}"/>
                </a:ext>
              </a:extLst>
            </p:cNvPr>
            <p:cNvSpPr/>
            <p:nvPr/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8ED5360A-4B30-4716-A288-DC492291B700}"/>
                </a:ext>
              </a:extLst>
            </p:cNvPr>
            <p:cNvSpPr/>
            <p:nvPr/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4D4DB77-3361-44E4-85D9-73E2952D1A1C}"/>
                </a:ext>
              </a:extLst>
            </p:cNvPr>
            <p:cNvSpPr/>
            <p:nvPr/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87FFE29-EEE8-410A-B16D-A39D63B65DBD}"/>
                </a:ext>
              </a:extLst>
            </p:cNvPr>
            <p:cNvSpPr/>
            <p:nvPr/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FFB4B78-2AC0-4AF4-8508-25122AC6DC06}"/>
                </a:ext>
              </a:extLst>
            </p:cNvPr>
            <p:cNvSpPr/>
            <p:nvPr/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BDB7689-92D1-48E9-8290-59C80C654419}"/>
                </a:ext>
              </a:extLst>
            </p:cNvPr>
            <p:cNvSpPr/>
            <p:nvPr/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A45B0ED-6D49-4BC2-A8C6-DCB8C47309D6}"/>
                </a:ext>
              </a:extLst>
            </p:cNvPr>
            <p:cNvSpPr/>
            <p:nvPr/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F2277B0-CA2C-4C4D-886E-A8BB5C3A6F52}"/>
                </a:ext>
              </a:extLst>
            </p:cNvPr>
            <p:cNvSpPr/>
            <p:nvPr/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58D4EC10-F99B-4BE4-89B6-834B1616867C}"/>
                </a:ext>
              </a:extLst>
            </p:cNvPr>
            <p:cNvSpPr/>
            <p:nvPr/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D9035AB-20FC-4026-8475-CA8ECF6778B3}"/>
                </a:ext>
              </a:extLst>
            </p:cNvPr>
            <p:cNvSpPr/>
            <p:nvPr/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9020D706-6962-405A-8331-D597DC0D1A11}"/>
                </a:ext>
              </a:extLst>
            </p:cNvPr>
            <p:cNvSpPr/>
            <p:nvPr/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F578D57-B7A5-4238-A263-2E65D253F46D}"/>
                </a:ext>
              </a:extLst>
            </p:cNvPr>
            <p:cNvSpPr/>
            <p:nvPr/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FE956D7-DBF3-4CA6-88C5-20C156EF5F93}"/>
                </a:ext>
              </a:extLst>
            </p:cNvPr>
            <p:cNvSpPr/>
            <p:nvPr/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19632A64-B98F-4324-A376-137F2FBA92D4}"/>
                </a:ext>
              </a:extLst>
            </p:cNvPr>
            <p:cNvSpPr/>
            <p:nvPr/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41AA47A-2218-41A9-8E27-AF0652183A5F}"/>
                </a:ext>
              </a:extLst>
            </p:cNvPr>
            <p:cNvSpPr/>
            <p:nvPr/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475085E3-7E18-429A-82F9-A4DF606F56BD}"/>
                </a:ext>
              </a:extLst>
            </p:cNvPr>
            <p:cNvSpPr/>
            <p:nvPr/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A5E41EA3-AAF0-46A3-920B-9DBD36AE2E8D}"/>
                </a:ext>
              </a:extLst>
            </p:cNvPr>
            <p:cNvSpPr/>
            <p:nvPr/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83D64B3-0315-4624-8675-5B768069C714}"/>
                </a:ext>
              </a:extLst>
            </p:cNvPr>
            <p:cNvSpPr/>
            <p:nvPr/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2AB4059-8E15-4439-8B16-54ADF3358C4C}"/>
                </a:ext>
              </a:extLst>
            </p:cNvPr>
            <p:cNvSpPr/>
            <p:nvPr/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12184488-1E03-46C9-91F7-55AABB8D478A}"/>
                </a:ext>
              </a:extLst>
            </p:cNvPr>
            <p:cNvSpPr/>
            <p:nvPr/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A389773B-102C-4C8B-9C32-610AEEE77366}"/>
                </a:ext>
              </a:extLst>
            </p:cNvPr>
            <p:cNvSpPr/>
            <p:nvPr/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66BF649-A9F2-4B11-80D0-32DF3F5A3230}"/>
                </a:ext>
              </a:extLst>
            </p:cNvPr>
            <p:cNvSpPr/>
            <p:nvPr/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61EB4D7B-F497-4FBF-8130-E4ECF28F8BA5}"/>
                </a:ext>
              </a:extLst>
            </p:cNvPr>
            <p:cNvSpPr/>
            <p:nvPr/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883741A-5097-469D-A7A9-C743F80ECBD5}"/>
                </a:ext>
              </a:extLst>
            </p:cNvPr>
            <p:cNvSpPr/>
            <p:nvPr/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C3A26E3-D2A0-40FC-9A92-B6238BB11570}"/>
                </a:ext>
              </a:extLst>
            </p:cNvPr>
            <p:cNvSpPr/>
            <p:nvPr/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2087A775-76DD-4F9C-B8E5-86EB3BF366DD}"/>
                </a:ext>
              </a:extLst>
            </p:cNvPr>
            <p:cNvSpPr/>
            <p:nvPr/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D846DE1-54E3-4C00-B45A-553B7F3FD30C}"/>
                </a:ext>
              </a:extLst>
            </p:cNvPr>
            <p:cNvSpPr/>
            <p:nvPr/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BBF9824-3B15-4F04-8C4E-09B799538C44}"/>
                </a:ext>
              </a:extLst>
            </p:cNvPr>
            <p:cNvSpPr/>
            <p:nvPr/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01B5C75E-CCEF-4EEA-859D-4C251F3AE97C}"/>
                </a:ext>
              </a:extLst>
            </p:cNvPr>
            <p:cNvSpPr/>
            <p:nvPr/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254139D-5D72-478D-89BE-DBC64CD27C88}"/>
                </a:ext>
              </a:extLst>
            </p:cNvPr>
            <p:cNvSpPr/>
            <p:nvPr/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1EFFC33-CB59-469A-AE58-5CA89469EE80}"/>
                </a:ext>
              </a:extLst>
            </p:cNvPr>
            <p:cNvSpPr/>
            <p:nvPr/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C0D017A2-9FAB-4DFD-9624-E10B7C0C1673}"/>
                </a:ext>
              </a:extLst>
            </p:cNvPr>
            <p:cNvSpPr/>
            <p:nvPr/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ADC6512-13AB-4407-937C-A389D565FCD9}"/>
                </a:ext>
              </a:extLst>
            </p:cNvPr>
            <p:cNvSpPr/>
            <p:nvPr/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CEFC24B-FFC2-47B3-BD7A-7CABF1AE4D9B}"/>
                </a:ext>
              </a:extLst>
            </p:cNvPr>
            <p:cNvSpPr/>
            <p:nvPr/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0C49246-6A98-4333-949E-46BDAD9321B7}"/>
                </a:ext>
              </a:extLst>
            </p:cNvPr>
            <p:cNvSpPr/>
            <p:nvPr/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707CE6A-7685-4D70-813E-6D2B46FBB41B}"/>
                </a:ext>
              </a:extLst>
            </p:cNvPr>
            <p:cNvSpPr/>
            <p:nvPr/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110FD0D-D3A6-4760-8827-B70ADFC98296}"/>
                </a:ext>
              </a:extLst>
            </p:cNvPr>
            <p:cNvSpPr/>
            <p:nvPr/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3159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bg>
      <p:bgPr>
        <a:solidFill>
          <a:schemeClr val="bg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BA462-7E60-BA4E-9A1E-3B5E69DA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A28A8-5C75-FC4B-9A28-8F343DF4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FD5A6F-AE17-4E4C-9567-DB3B0285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05D35-D126-3B47-A82C-2A13EA9E0A6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B59AC0-ACCA-0548-A037-BC61068B8FE2}"/>
              </a:ext>
            </a:extLst>
          </p:cNvPr>
          <p:cNvSpPr/>
          <p:nvPr userDrawn="1"/>
        </p:nvSpPr>
        <p:spPr>
          <a:xfrm>
            <a:off x="0" y="0"/>
            <a:ext cx="12192000" cy="986306"/>
          </a:xfrm>
          <a:prstGeom prst="rect">
            <a:avLst/>
          </a:prstGeom>
          <a:pattFill prst="lgGrid">
            <a:fgClr>
              <a:schemeClr val="tx2">
                <a:lumMod val="10000"/>
                <a:lumOff val="9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57C152-0331-B74F-81FE-04A927A72C7B}"/>
              </a:ext>
            </a:extLst>
          </p:cNvPr>
          <p:cNvSpPr/>
          <p:nvPr userDrawn="1"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82880" rIns="182880" rtlCol="0" anchor="ctr"/>
          <a:lstStyle/>
          <a:p>
            <a:endParaRPr lang="en-US" sz="2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DDD9A4-1691-5D47-9605-21650E221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tx1"/>
                </a:solidFill>
                <a:latin typeface="+mj-lt"/>
                <a:ea typeface="Meiryo UI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6B69B4E-3A48-4F14-8C09-ECC8E58C732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763" y="1470025"/>
            <a:ext cx="10904088" cy="4706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95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2DC9094B-D91D-45A5-9BDF-DDAE2ACB419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99091" y="1283844"/>
            <a:ext cx="5035481" cy="4946542"/>
          </a:xfrm>
          <a:custGeom>
            <a:avLst/>
            <a:gdLst>
              <a:gd name="connsiteX0" fmla="*/ 0 w 5035481"/>
              <a:gd name="connsiteY0" fmla="*/ 0 h 4946542"/>
              <a:gd name="connsiteX1" fmla="*/ 5035481 w 5035481"/>
              <a:gd name="connsiteY1" fmla="*/ 1150274 h 4946542"/>
              <a:gd name="connsiteX2" fmla="*/ 1532975 w 5035481"/>
              <a:gd name="connsiteY2" fmla="*/ 4946542 h 4946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35481" h="4946542">
                <a:moveTo>
                  <a:pt x="0" y="0"/>
                </a:moveTo>
                <a:lnTo>
                  <a:pt x="5035481" y="1150274"/>
                </a:lnTo>
                <a:lnTo>
                  <a:pt x="1532975" y="494654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936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762000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4" y="1443038"/>
            <a:ext cx="6941302" cy="1985962"/>
          </a:xfrm>
        </p:spPr>
        <p:txBody>
          <a:bodyPr anchor="t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808199-57D8-443D-81C1-F4993CBF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18544F3-5338-4957-87FE-172AA247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9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762000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0" y="1482725"/>
            <a:ext cx="5298868" cy="1944688"/>
          </a:xfrm>
        </p:spPr>
        <p:txBody>
          <a:bodyPr anchor="ctr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5" y="5636352"/>
            <a:ext cx="6094413" cy="461962"/>
          </a:xfrm>
        </p:spPr>
        <p:txBody>
          <a:bodyPr lIns="0"/>
          <a:lstStyle>
            <a:lvl1pPr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55BDFA-25CC-40CE-8723-5E6302A83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12F8CE-E62A-4EB8-BFF6-C1AE1071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7524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0"/>
            <a:ext cx="6096000" cy="1971675"/>
          </a:xfrm>
        </p:spPr>
        <p:txBody>
          <a:bodyPr anchor="b"/>
          <a:lstStyle>
            <a:lvl1pPr>
              <a:defRPr sz="7800">
                <a:effectLst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anchor="t">
            <a:noAutofit/>
          </a:bodyPr>
          <a:lstStyle>
            <a:lvl1pPr marL="0" indent="0" algn="l">
              <a:buNone/>
              <a:defRPr lang="en-US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E7E469-8463-485F-A508-D17F7C8C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3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/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54F189-2BB3-4370-8B80-6337B371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2547937"/>
            <a:ext cx="10668000" cy="3293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F44E5E-4F6D-4D91-BD7C-1D9BC907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6EF037-7950-45D7-8B54-D45C77E5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38"/>
            <a:ext cx="6096000" cy="379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2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0DFC8D-267F-4687-9E7F-4FDDAC6123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8F5B5-B75D-4EB4-B7CB-29F75656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512" y="1362076"/>
            <a:ext cx="12162977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4D2F1-1CA4-4DAB-9023-1D48BDCB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lIns="6035040" rIns="822960" bIns="1097280" anchor="b">
            <a:noAutofit/>
          </a:bodyPr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45EBA-02BB-4A6B-A97C-7502F475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F9807-F2CD-46F9-99BB-1C5A00EA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F5908E-DFAC-4A92-AC6B-0E693A53A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r">
              <a:buNone/>
              <a:defRPr lang="en-US" sz="28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algn="r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0EFA6-1131-4DFD-8BAC-4E8A7831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1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0" y="2753087"/>
            <a:ext cx="4571999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sz="2000" dirty="0"/>
              <a:t>Add text, images, art, and videos. ​</a:t>
            </a:r>
          </a:p>
          <a:p>
            <a:r>
              <a:rPr lang="en-US" sz="2000" dirty="0"/>
              <a:t>Add transitions, animations, and motion. </a:t>
            </a:r>
          </a:p>
          <a:p>
            <a:r>
              <a:rPr lang="en-US" sz="2000" dirty="0"/>
              <a:t>Save to OneDrive, to get to your presentations from your computer, tablet, or phone.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7997" y="2753088"/>
            <a:ext cx="4572001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>
            <a:noAutofit/>
          </a:bodyPr>
          <a:lstStyle>
            <a:lvl1pPr marL="228600" indent="-228600">
              <a:defRPr sz="2000"/>
            </a:lvl1pPr>
          </a:lstStyle>
          <a:p>
            <a:r>
              <a:rPr lang="en-US" sz="2000" dirty="0"/>
              <a:t>Open the Design Ideas pane for instant slide makeovers. ​</a:t>
            </a:r>
          </a:p>
          <a:p>
            <a:r>
              <a:rPr lang="en-US" sz="2000" dirty="0"/>
              <a:t>When we have design ideas, we’ll show them to you right there.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2743199"/>
            <a:ext cx="3276602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403237"/>
            <a:ext cx="3276601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699" y="2743200"/>
            <a:ext cx="3276602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700" y="3403237"/>
            <a:ext cx="3276600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3BA483D-34F5-47AE-BCE7-2B0D4B71D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399" y="2743200"/>
            <a:ext cx="3276602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074DC7D-EB21-4D65-B78F-21F530C5A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0" y="3403237"/>
            <a:ext cx="3276600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21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9" r:id="rId5"/>
    <p:sldLayoutId id="2147483665" r:id="rId6"/>
    <p:sldLayoutId id="2147483670" r:id="rId7"/>
    <p:sldLayoutId id="2147483652" r:id="rId8"/>
    <p:sldLayoutId id="2147483653" r:id="rId9"/>
    <p:sldLayoutId id="2147483667" r:id="rId10"/>
    <p:sldLayoutId id="2147483668" r:id="rId11"/>
    <p:sldLayoutId id="2147483671" r:id="rId12"/>
    <p:sldLayoutId id="2147483672" r:id="rId13"/>
    <p:sldLayoutId id="2147483673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>
          <p15:clr>
            <a:srgbClr val="F26B43"/>
          </p15:clr>
        </p15:guide>
        <p15:guide id="3" pos="480">
          <p15:clr>
            <a:srgbClr val="F26B43"/>
          </p15:clr>
        </p15:guide>
        <p15:guide id="4" pos="960">
          <p15:clr>
            <a:srgbClr val="F26B43"/>
          </p15:clr>
        </p15:guide>
        <p15:guide id="5" pos="7680">
          <p15:clr>
            <a:srgbClr val="F26B43"/>
          </p15:clr>
        </p15:guide>
        <p15:guide id="6" pos="7200">
          <p15:clr>
            <a:srgbClr val="F26B43"/>
          </p15:clr>
        </p15:guide>
        <p15:guide id="7" pos="6720">
          <p15:clr>
            <a:srgbClr val="F26B43"/>
          </p15:clr>
        </p15:guide>
        <p15:guide id="8" pos="6240">
          <p15:clr>
            <a:srgbClr val="F26B43"/>
          </p15:clr>
        </p15:guide>
        <p15:guide id="9" pos="1440">
          <p15:clr>
            <a:srgbClr val="F26B43"/>
          </p15:clr>
        </p15:guide>
        <p15:guide id="10" pos="1920">
          <p15:clr>
            <a:srgbClr val="F26B43"/>
          </p15:clr>
        </p15:guide>
        <p15:guide id="11" pos="2400">
          <p15:clr>
            <a:srgbClr val="F26B43"/>
          </p15:clr>
        </p15:guide>
        <p15:guide id="12" pos="5760">
          <p15:clr>
            <a:srgbClr val="F26B43"/>
          </p15:clr>
        </p15:guide>
        <p15:guide id="13" pos="5280">
          <p15:clr>
            <a:srgbClr val="F26B43"/>
          </p15:clr>
        </p15:guide>
        <p15:guide id="14" pos="2880">
          <p15:clr>
            <a:srgbClr val="F26B43"/>
          </p15:clr>
        </p15:guide>
        <p15:guide id="15" pos="3360">
          <p15:clr>
            <a:srgbClr val="F26B43"/>
          </p15:clr>
        </p15:guide>
        <p15:guide id="16" pos="3840">
          <p15:clr>
            <a:srgbClr val="F26B43"/>
          </p15:clr>
        </p15:guide>
        <p15:guide id="17" pos="4800">
          <p15:clr>
            <a:srgbClr val="F26B43"/>
          </p15:clr>
        </p15:guide>
        <p15:guide id="18" pos="4320">
          <p15:clr>
            <a:srgbClr val="F26B43"/>
          </p15:clr>
        </p15:guide>
        <p15:guide id="19" orient="horz">
          <p15:clr>
            <a:srgbClr val="F26B43"/>
          </p15:clr>
        </p15:guide>
        <p15:guide id="20" orient="horz" pos="480">
          <p15:clr>
            <a:srgbClr val="F26B43"/>
          </p15:clr>
        </p15:guide>
        <p15:guide id="21" orient="horz" pos="960">
          <p15:clr>
            <a:srgbClr val="F26B43"/>
          </p15:clr>
        </p15:guide>
        <p15:guide id="22" orient="horz" pos="1440">
          <p15:clr>
            <a:srgbClr val="F26B43"/>
          </p15:clr>
        </p15:guide>
        <p15:guide id="23" orient="horz" pos="1920">
          <p15:clr>
            <a:srgbClr val="F26B43"/>
          </p15:clr>
        </p15:guide>
        <p15:guide id="24" orient="horz" pos="2400">
          <p15:clr>
            <a:srgbClr val="F26B43"/>
          </p15:clr>
        </p15:guide>
        <p15:guide id="25" orient="horz" pos="2880">
          <p15:clr>
            <a:srgbClr val="F26B43"/>
          </p15:clr>
        </p15:guide>
        <p15:guide id="26" orient="horz" pos="3360">
          <p15:clr>
            <a:srgbClr val="F26B43"/>
          </p15:clr>
        </p15:guide>
        <p15:guide id="27" orient="horz" pos="4320">
          <p15:clr>
            <a:srgbClr val="F26B43"/>
          </p15:clr>
        </p15:guide>
        <p15:guide id="28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9">
            <a:extLst>
              <a:ext uri="{FF2B5EF4-FFF2-40B4-BE49-F238E27FC236}">
                <a16:creationId xmlns:a16="http://schemas.microsoft.com/office/drawing/2014/main" id="{9DDF89BC-6718-4D28-9005-F42DB4D8B4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702" y="5357374"/>
            <a:ext cx="5360298" cy="659925"/>
          </a:xfrm>
        </p:spPr>
        <p:txBody>
          <a:bodyPr>
            <a:normAutofit fontScale="92500"/>
          </a:bodyPr>
          <a:lstStyle/>
          <a:p>
            <a:r>
              <a:rPr lang="en-US" dirty="0"/>
              <a:t>PERGURUAN BUNGLON BERACUN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6756E01-D57B-4D2C-AA8A-8AE49DC76C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682289" y="839949"/>
            <a:ext cx="4774009" cy="451742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6FA92-058C-4B56-BA40-45A1DD83B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" y="2368743"/>
            <a:ext cx="5989698" cy="177851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00C8C60-C083-3B05-5DCC-86C4943145FC}"/>
              </a:ext>
            </a:extLst>
          </p:cNvPr>
          <p:cNvGrpSpPr/>
          <p:nvPr/>
        </p:nvGrpSpPr>
        <p:grpSpPr>
          <a:xfrm>
            <a:off x="4939611" y="450663"/>
            <a:ext cx="383760" cy="1439640"/>
            <a:chOff x="4939611" y="450663"/>
            <a:chExt cx="383760" cy="143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1512A06-E6C8-502F-4452-91A80952ED61}"/>
                    </a:ext>
                  </a:extLst>
                </p14:cNvPr>
                <p14:cNvContentPartPr/>
                <p14:nvPr/>
              </p14:nvContentPartPr>
              <p14:xfrm>
                <a:off x="5277651" y="1411863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1512A06-E6C8-502F-4452-91A80952ED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14651" y="1348863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F1AC760-1EF7-1E3A-5611-E52E41B1AEBA}"/>
                    </a:ext>
                  </a:extLst>
                </p14:cNvPr>
                <p14:cNvContentPartPr/>
                <p14:nvPr/>
              </p14:nvContentPartPr>
              <p14:xfrm>
                <a:off x="5100891" y="1170663"/>
                <a:ext cx="36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F1AC760-1EF7-1E3A-5611-E52E41B1AE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251" y="1162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12960A41-3E6E-AF53-D85E-5B5477721430}"/>
                    </a:ext>
                  </a:extLst>
                </p14:cNvPr>
                <p14:cNvContentPartPr/>
                <p14:nvPr/>
              </p14:nvContentPartPr>
              <p14:xfrm>
                <a:off x="5100891" y="1170663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12960A41-3E6E-AF53-D85E-5B54777214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092251" y="116202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BE99F5-00AC-5846-4483-4914D9B356F1}"/>
                    </a:ext>
                  </a:extLst>
                </p14:cNvPr>
                <p14:cNvContentPartPr/>
                <p14:nvPr/>
              </p14:nvContentPartPr>
              <p14:xfrm>
                <a:off x="4939611" y="450663"/>
                <a:ext cx="383760" cy="1439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BE99F5-00AC-5846-4483-4914D9B356F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30611" y="441663"/>
                  <a:ext cx="401400" cy="145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B165111-3C91-ACFF-9D9C-B95750613353}"/>
                  </a:ext>
                </a:extLst>
              </p14:cNvPr>
              <p14:cNvContentPartPr/>
              <p14:nvPr/>
            </p14:nvContentPartPr>
            <p14:xfrm>
              <a:off x="4923051" y="665583"/>
              <a:ext cx="1707840" cy="1198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B165111-3C91-ACFF-9D9C-B957506133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60411" y="602583"/>
                <a:ext cx="1833480" cy="13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498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5964316A-E3ED-4222-B989-54459085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5213901" cy="1985962"/>
          </a:xfrm>
        </p:spPr>
        <p:txBody>
          <a:bodyPr/>
          <a:lstStyle/>
          <a:p>
            <a:r>
              <a:rPr lang="en-US" dirty="0" err="1"/>
              <a:t>Shirink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C4655-12CF-4E3B-9BA7-4032BC9F3B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3841794"/>
            <a:ext cx="4191000" cy="1985962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Memperpendek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paddle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lawan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A747F32-89B4-4980-B444-91339829C4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7048500" y="1333500"/>
            <a:ext cx="4191000" cy="4191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6F143-E167-0848-FB1C-C6520AAF0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5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5964316A-E3ED-4222-B989-54459085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5213901" cy="1985962"/>
          </a:xfrm>
        </p:spPr>
        <p:txBody>
          <a:bodyPr/>
          <a:lstStyle/>
          <a:p>
            <a:r>
              <a:rPr lang="en-US" dirty="0" err="1"/>
              <a:t>Speed_Up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C4655-12CF-4E3B-9BA7-4032BC9F3B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3841794"/>
            <a:ext cx="4191000" cy="1985962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Mempercepat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Gerakan bola.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A747F32-89B4-4980-B444-91339829C4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7048500" y="1333500"/>
            <a:ext cx="4191000" cy="4191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CB7153-D49D-4EF5-3F26-2F455889F7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14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5964316A-E3ED-4222-B989-54459085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14" y="1524000"/>
            <a:ext cx="5172974" cy="1985962"/>
          </a:xfrm>
        </p:spPr>
        <p:txBody>
          <a:bodyPr/>
          <a:lstStyle/>
          <a:p>
            <a:r>
              <a:rPr lang="en-US" dirty="0" err="1"/>
              <a:t>StrikeTrough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C4655-12CF-4E3B-9BA7-4032BC9F3B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3841794"/>
            <a:ext cx="4191000" cy="1985962"/>
          </a:xfrm>
        </p:spPr>
        <p:txBody>
          <a:bodyPr>
            <a:no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Bola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melewati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atas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bawah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A747F32-89B4-4980-B444-91339829C4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7048500" y="1333500"/>
            <a:ext cx="4191000" cy="4191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557D0D-1C7F-B72C-880C-76CD14CD8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62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Bermain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B5AB0-00EF-1D76-0119-4158D5D9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1517033"/>
            <a:ext cx="5753280" cy="3365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1D5E7-D72E-73F1-DE29-8C8CC68A1A0E}"/>
              </a:ext>
            </a:extLst>
          </p:cNvPr>
          <p:cNvSpPr txBox="1"/>
          <p:nvPr/>
        </p:nvSpPr>
        <p:spPr>
          <a:xfrm>
            <a:off x="342720" y="2779454"/>
            <a:ext cx="52559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Berikut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Pong plus,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melakukan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 Play.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About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tentang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deskripsi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Jika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keluar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memilih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Exit.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A699DA-91F6-4417-497F-177A8970F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9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Bermain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B5AB0-00EF-1D76-0119-4158D5D9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5999" y="1521876"/>
            <a:ext cx="5714440" cy="334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1D5E7-D72E-73F1-DE29-8C8CC68A1A0E}"/>
              </a:ext>
            </a:extLst>
          </p:cNvPr>
          <p:cNvSpPr txBox="1"/>
          <p:nvPr/>
        </p:nvSpPr>
        <p:spPr>
          <a:xfrm>
            <a:off x="342720" y="2779454"/>
            <a:ext cx="525597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Bagian menu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pilhan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tingkat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kesulitan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kecepatan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awal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Bola.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pada menu score,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maksimal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dimainkan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AAE643-42DB-720A-3329-D99875866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19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Bermain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B5AB0-00EF-1D76-0119-4158D5D9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8697" y="1595182"/>
            <a:ext cx="6516009" cy="3667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1D5E7-D72E-73F1-DE29-8C8CC68A1A0E}"/>
              </a:ext>
            </a:extLst>
          </p:cNvPr>
          <p:cNvSpPr txBox="1"/>
          <p:nvPr/>
        </p:nvSpPr>
        <p:spPr>
          <a:xfrm>
            <a:off x="342720" y="2779454"/>
            <a:ext cx="52559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menu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game,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paddle 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control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W,S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player 1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Player 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Button Up dan Down.</a:t>
            </a: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pada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board dan timer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mengetahui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sudah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mainkan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A0489-16F0-366E-F03F-71238D82A2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00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85427E2-8634-4BAF-B3F2-D04A1C74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/>
          <a:lstStyle/>
          <a:p>
            <a:r>
              <a:rPr lang="en-US" dirty="0"/>
              <a:t>Cara </a:t>
            </a:r>
            <a:r>
              <a:rPr lang="en-US" dirty="0" err="1"/>
              <a:t>Bermain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DB5AB0-00EF-1D76-0119-4158D5D9C3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98697" y="1605947"/>
            <a:ext cx="6516009" cy="3646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11D5E7-D72E-73F1-DE29-8C8CC68A1A0E}"/>
              </a:ext>
            </a:extLst>
          </p:cNvPr>
          <p:cNvSpPr txBox="1"/>
          <p:nvPr/>
        </p:nvSpPr>
        <p:spPr>
          <a:xfrm>
            <a:off x="342720" y="2779454"/>
            <a:ext cx="52559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Pada menu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tampilan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board game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contoh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munculnya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item, dan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apabila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salah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player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menyentuh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D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C12DF-0E02-AE87-5D16-936690055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39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AD01059F-3B54-4398-90D9-89D5FBB4C761}"/>
              </a:ext>
            </a:extLst>
          </p:cNvPr>
          <p:cNvSpPr/>
          <p:nvPr/>
        </p:nvSpPr>
        <p:spPr>
          <a:xfrm rot="14400000">
            <a:off x="7492055" y="1206355"/>
            <a:ext cx="4002362" cy="3450312"/>
          </a:xfrm>
          <a:prstGeom prst="triangle">
            <a:avLst/>
          </a:prstGeom>
          <a:gradFill>
            <a:gsLst>
              <a:gs pos="27000">
                <a:srgbClr val="FD8719">
                  <a:alpha val="85000"/>
                </a:srgbClr>
              </a:gs>
              <a:gs pos="97000">
                <a:srgbClr val="CA340D">
                  <a:alpha val="59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Placeholder 12" hidden="1">
            <a:extLst>
              <a:ext uri="{FF2B5EF4-FFF2-40B4-BE49-F238E27FC236}">
                <a16:creationId xmlns:a16="http://schemas.microsoft.com/office/drawing/2014/main" id="{37584C87-A7CF-4B90-A9E3-3FF20E394A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r="3661"/>
          <a:stretch/>
        </p:blipFill>
        <p:spPr>
          <a:xfrm>
            <a:off x="5399091" y="1283844"/>
            <a:ext cx="5035481" cy="4946542"/>
          </a:xfrm>
        </p:spPr>
      </p:pic>
      <p:sp>
        <p:nvSpPr>
          <p:cNvPr id="11" name="자유형: 도형 28">
            <a:extLst>
              <a:ext uri="{FF2B5EF4-FFF2-40B4-BE49-F238E27FC236}">
                <a16:creationId xmlns:a16="http://schemas.microsoft.com/office/drawing/2014/main" id="{4B7D6811-FC9F-4C87-AA86-C7AE2A96F6DC}"/>
              </a:ext>
            </a:extLst>
          </p:cNvPr>
          <p:cNvSpPr/>
          <p:nvPr/>
        </p:nvSpPr>
        <p:spPr>
          <a:xfrm>
            <a:off x="5134395" y="1035119"/>
            <a:ext cx="5674631" cy="5574403"/>
          </a:xfrm>
          <a:custGeom>
            <a:avLst/>
            <a:gdLst>
              <a:gd name="connsiteX0" fmla="*/ 133414 w 5674631"/>
              <a:gd name="connsiteY0" fmla="*/ 124105 h 5574403"/>
              <a:gd name="connsiteX1" fmla="*/ 1760847 w 5674631"/>
              <a:gd name="connsiteY1" fmla="*/ 5375439 h 5574403"/>
              <a:gd name="connsiteX2" fmla="*/ 5479167 w 5674631"/>
              <a:gd name="connsiteY2" fmla="*/ 1345256 h 5574403"/>
              <a:gd name="connsiteX3" fmla="*/ 0 w 5674631"/>
              <a:gd name="connsiteY3" fmla="*/ 0 h 5574403"/>
              <a:gd name="connsiteX4" fmla="*/ 5674631 w 5674631"/>
              <a:gd name="connsiteY4" fmla="*/ 1296278 h 5574403"/>
              <a:gd name="connsiteX5" fmla="*/ 1727555 w 5674631"/>
              <a:gd name="connsiteY5" fmla="*/ 5574403 h 5574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74631" h="5574403">
                <a:moveTo>
                  <a:pt x="133414" y="124105"/>
                </a:moveTo>
                <a:lnTo>
                  <a:pt x="1760847" y="5375439"/>
                </a:lnTo>
                <a:lnTo>
                  <a:pt x="5479167" y="1345256"/>
                </a:lnTo>
                <a:close/>
                <a:moveTo>
                  <a:pt x="0" y="0"/>
                </a:moveTo>
                <a:lnTo>
                  <a:pt x="5674631" y="1296278"/>
                </a:lnTo>
                <a:lnTo>
                  <a:pt x="1727555" y="5574403"/>
                </a:lnTo>
                <a:close/>
              </a:path>
            </a:pathLst>
          </a:custGeom>
          <a:gradFill flip="none" rotWithShape="1">
            <a:gsLst>
              <a:gs pos="64000">
                <a:srgbClr val="FD8719"/>
              </a:gs>
              <a:gs pos="34000">
                <a:srgbClr val="CA340D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B1350B-8AC3-4BD3-9D40-180F5502E740}"/>
              </a:ext>
            </a:extLst>
          </p:cNvPr>
          <p:cNvSpPr txBox="1"/>
          <p:nvPr/>
        </p:nvSpPr>
        <p:spPr>
          <a:xfrm>
            <a:off x="350012" y="2942170"/>
            <a:ext cx="52876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6600" dirty="0">
                <a:solidFill>
                  <a:schemeClr val="bg1"/>
                </a:solidFill>
                <a:latin typeface="Nova Square" panose="020C0504020404060204" pitchFamily="34" charset="0"/>
              </a:rPr>
              <a:t>THANK YOU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CA5A7C-1E0D-43D0-B23A-519946F99482}"/>
              </a:ext>
            </a:extLst>
          </p:cNvPr>
          <p:cNvSpPr/>
          <p:nvPr/>
        </p:nvSpPr>
        <p:spPr>
          <a:xfrm>
            <a:off x="9255822" y="4114641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2A74682-8DDD-47A9-BAED-603D2CBB2474}"/>
              </a:ext>
            </a:extLst>
          </p:cNvPr>
          <p:cNvSpPr/>
          <p:nvPr/>
        </p:nvSpPr>
        <p:spPr>
          <a:xfrm>
            <a:off x="9403581" y="4946173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66C41C0-D18A-446A-8904-0559821FC7B8}"/>
              </a:ext>
            </a:extLst>
          </p:cNvPr>
          <p:cNvSpPr/>
          <p:nvPr/>
        </p:nvSpPr>
        <p:spPr>
          <a:xfrm>
            <a:off x="9009596" y="4717082"/>
            <a:ext cx="229091" cy="229091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2298A7-827F-46AE-BB54-24AEFB082E33}"/>
              </a:ext>
            </a:extLst>
          </p:cNvPr>
          <p:cNvSpPr/>
          <p:nvPr/>
        </p:nvSpPr>
        <p:spPr>
          <a:xfrm>
            <a:off x="819581" y="723968"/>
            <a:ext cx="689113" cy="689113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A74D04-DED5-4C10-99EC-9D9FF2180CFC}"/>
              </a:ext>
            </a:extLst>
          </p:cNvPr>
          <p:cNvSpPr/>
          <p:nvPr/>
        </p:nvSpPr>
        <p:spPr>
          <a:xfrm>
            <a:off x="647302" y="344335"/>
            <a:ext cx="344557" cy="344557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AC406E5-DF5E-4530-85DE-7B0D03475B6E}"/>
              </a:ext>
            </a:extLst>
          </p:cNvPr>
          <p:cNvSpPr/>
          <p:nvPr/>
        </p:nvSpPr>
        <p:spPr>
          <a:xfrm>
            <a:off x="350012" y="858147"/>
            <a:ext cx="229091" cy="229091"/>
          </a:xfrm>
          <a:prstGeom prst="ellipse">
            <a:avLst/>
          </a:prstGeom>
          <a:gradFill flip="none" rotWithShape="1">
            <a:gsLst>
              <a:gs pos="0">
                <a:srgbClr val="FD8719"/>
              </a:gs>
              <a:gs pos="80000">
                <a:srgbClr val="CA340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Isosceles Triangle 26" hidden="1">
            <a:extLst>
              <a:ext uri="{FF2B5EF4-FFF2-40B4-BE49-F238E27FC236}">
                <a16:creationId xmlns:a16="http://schemas.microsoft.com/office/drawing/2014/main" id="{75D32CC5-0DBB-418E-9C8F-166A09ECFD7F}"/>
              </a:ext>
            </a:extLst>
          </p:cNvPr>
          <p:cNvSpPr/>
          <p:nvPr/>
        </p:nvSpPr>
        <p:spPr>
          <a:xfrm rot="11552978">
            <a:off x="4814403" y="1768440"/>
            <a:ext cx="5272975" cy="4538288"/>
          </a:xfrm>
          <a:prstGeom prst="triangle">
            <a:avLst/>
          </a:prstGeom>
          <a:gradFill>
            <a:gsLst>
              <a:gs pos="27000">
                <a:srgbClr val="FD8719">
                  <a:alpha val="85000"/>
                </a:srgbClr>
              </a:gs>
              <a:gs pos="97000">
                <a:srgbClr val="CA340D">
                  <a:alpha val="59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BDCCBB-E553-4CCF-A177-E601AA638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3910">
            <a:off x="5244654" y="903800"/>
            <a:ext cx="4787207" cy="4499975"/>
          </a:xfrm>
          <a:prstGeom prst="rect">
            <a:avLst/>
          </a:prstGeom>
        </p:spPr>
      </p:pic>
      <p:sp>
        <p:nvSpPr>
          <p:cNvPr id="16" name="Title 76">
            <a:extLst>
              <a:ext uri="{FF2B5EF4-FFF2-40B4-BE49-F238E27FC236}">
                <a16:creationId xmlns:a16="http://schemas.microsoft.com/office/drawing/2014/main" id="{3B1A0F21-323C-6175-A75B-27E15187C9DC}"/>
              </a:ext>
            </a:extLst>
          </p:cNvPr>
          <p:cNvSpPr txBox="1">
            <a:spLocks/>
          </p:cNvSpPr>
          <p:nvPr/>
        </p:nvSpPr>
        <p:spPr>
          <a:xfrm>
            <a:off x="647302" y="3429000"/>
            <a:ext cx="4726803" cy="23794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5708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2F584FB-843A-451B-8EAE-DBF6D9AF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996807"/>
            <a:ext cx="10668000" cy="762000"/>
          </a:xfrm>
        </p:spPr>
        <p:txBody>
          <a:bodyPr/>
          <a:lstStyle/>
          <a:p>
            <a:r>
              <a:rPr lang="en-US" dirty="0"/>
              <a:t>Team</a:t>
            </a:r>
          </a:p>
        </p:txBody>
      </p:sp>
      <p:graphicFrame>
        <p:nvGraphicFramePr>
          <p:cNvPr id="4" name="Content Placeholder 6" descr="Team Smart Art Placeholder">
            <a:extLst>
              <a:ext uri="{FF2B5EF4-FFF2-40B4-BE49-F238E27FC236}">
                <a16:creationId xmlns:a16="http://schemas.microsoft.com/office/drawing/2014/main" id="{CACF8B6C-80B1-4293-A192-2457E53443E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13844997"/>
              </p:ext>
            </p:extLst>
          </p:nvPr>
        </p:nvGraphicFramePr>
        <p:xfrm>
          <a:off x="1632284" y="1843713"/>
          <a:ext cx="8927432" cy="223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6" descr="Team Smart Art Placeholder">
            <a:extLst>
              <a:ext uri="{FF2B5EF4-FFF2-40B4-BE49-F238E27FC236}">
                <a16:creationId xmlns:a16="http://schemas.microsoft.com/office/drawing/2014/main" id="{6FF57659-303B-6031-EEBF-E7AF444E7B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536759"/>
              </p:ext>
            </p:extLst>
          </p:nvPr>
        </p:nvGraphicFramePr>
        <p:xfrm>
          <a:off x="1636295" y="4290074"/>
          <a:ext cx="8927432" cy="2232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66396BF-F1C3-C867-05CD-1A6EBE7435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977" y="158285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4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1" descr="curvy dirt road through the mountains&#10;">
            <a:extLst>
              <a:ext uri="{FF2B5EF4-FFF2-40B4-BE49-F238E27FC236}">
                <a16:creationId xmlns:a16="http://schemas.microsoft.com/office/drawing/2014/main" id="{28A02B7A-E886-4F5F-9F4C-34BF9AECB1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</p:pic>
      <p:sp>
        <p:nvSpPr>
          <p:cNvPr id="32" name="Title 31">
            <a:extLst>
              <a:ext uri="{FF2B5EF4-FFF2-40B4-BE49-F238E27FC236}">
                <a16:creationId xmlns:a16="http://schemas.microsoft.com/office/drawing/2014/main" id="{222483AB-1F22-4143-AECD-F36D1128E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555" y="1362076"/>
            <a:ext cx="12192001" cy="4733924"/>
          </a:xfrm>
        </p:spPr>
        <p:txBody>
          <a:bodyPr/>
          <a:lstStyle/>
          <a:p>
            <a:r>
              <a:rPr lang="en-US" dirty="0"/>
              <a:t>The way to </a:t>
            </a:r>
            <a:br>
              <a:rPr lang="en-US" dirty="0"/>
            </a:br>
            <a:r>
              <a:rPr lang="en-US" dirty="0"/>
              <a:t>get started is to </a:t>
            </a:r>
            <a:br>
              <a:rPr lang="en-US" dirty="0"/>
            </a:br>
            <a:r>
              <a:rPr lang="en-US" dirty="0"/>
              <a:t>quit talking and </a:t>
            </a:r>
            <a:br>
              <a:rPr lang="en-US" dirty="0"/>
            </a:br>
            <a:r>
              <a:rPr lang="en-US" dirty="0"/>
              <a:t>begin doing.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C81DF4-BF85-4749-90D8-614AAAA74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/>
          <a:lstStyle/>
          <a:p>
            <a:r>
              <a:rPr lang="en-US" dirty="0"/>
              <a:t>Walt Disney</a:t>
            </a:r>
          </a:p>
        </p:txBody>
      </p:sp>
    </p:spTree>
    <p:extLst>
      <p:ext uri="{BB962C8B-B14F-4D97-AF65-F5344CB8AC3E}">
        <p14:creationId xmlns:p14="http://schemas.microsoft.com/office/powerpoint/2010/main" val="134336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AF3AA11-206A-4BEC-8371-3CC7BC66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066" y="782594"/>
            <a:ext cx="5951621" cy="11028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Konsep</a:t>
            </a:r>
            <a:r>
              <a:rPr lang="en-US" dirty="0"/>
              <a:t> Game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5B9D1-0F62-4B73-A3D0-9FF8F71C34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60066" y="2436018"/>
            <a:ext cx="7355471" cy="3659981"/>
          </a:xfrm>
        </p:spPr>
        <p:txBody>
          <a:bodyPr>
            <a:noAutofit/>
          </a:bodyPr>
          <a:lstStyle/>
          <a:p>
            <a:pPr algn="just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Game yang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dimensi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dimainkan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buah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Aturan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mirip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klasik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pong, yang mana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bola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dilemparkan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tengah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memantulkan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bola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paddle yang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berada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kiri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kanan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590C41-B778-10C2-23DB-C44785B903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1471" r="31471"/>
          <a:stretch>
            <a:fillRect/>
          </a:stretch>
        </p:blipFill>
        <p:spPr>
          <a:xfrm>
            <a:off x="0" y="0"/>
            <a:ext cx="4556125" cy="68580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224E1-C610-E1EE-E66F-486E34ACC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485" y="199981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772B-4509-4177-AB6C-F86C3FEC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 dirty="0" err="1"/>
              <a:t>Identifikasi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&amp; </a:t>
            </a:r>
            <a:r>
              <a:rPr lang="en-US" dirty="0" err="1"/>
              <a:t>Objek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761E1-44EE-4587-86A3-C8CF6C91C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403237"/>
            <a:ext cx="10483515" cy="2692763"/>
          </a:xfrm>
        </p:spPr>
        <p:txBody>
          <a:bodyPr>
            <a:noAutofit/>
          </a:bodyPr>
          <a:lstStyle/>
          <a:p>
            <a:pPr algn="just"/>
            <a:r>
              <a:rPr lang="fi-FI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Kelas papan akan menentukan ukuran dari papan permainan yang digunakan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diidentifikasikan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bola,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inheritance.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Objek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paddle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kedua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panjang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paddle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gerakannya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sv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Kelas bola akan memiliki beberapa atribut yang akan menentukan posisi dan gerakan bola pada papan.</a:t>
            </a:r>
          </a:p>
          <a:p>
            <a:pPr algn="just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sebuah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abstract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atribut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dimiliki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turunannya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Atribut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menentukan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diberikan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879E8DA-62E7-C832-0644-26525DAF0A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649454"/>
            <a:ext cx="10668001" cy="753783"/>
          </a:xfrm>
        </p:spPr>
        <p:txBody>
          <a:bodyPr>
            <a:normAutofit fontScale="85000" lnSpcReduction="10000"/>
          </a:bodyPr>
          <a:lstStyle/>
          <a:p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Dari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diidentifikasikan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dibuat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yaitu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bola, dan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kelas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 yang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menggunakan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inheritance.</a:t>
            </a:r>
          </a:p>
          <a:p>
            <a:endParaRPr lang="en-I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6D046DE-9C32-EEDB-2D18-D376DD64C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4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UML 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C85E8-724F-AC9E-F784-4E7A3C4B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57311" y="1372132"/>
            <a:ext cx="9468642" cy="39058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D476B8-F603-096B-3B19-0C881FFDA8B5}"/>
              </a:ext>
            </a:extLst>
          </p:cNvPr>
          <p:cNvSpPr txBox="1"/>
          <p:nvPr/>
        </p:nvSpPr>
        <p:spPr>
          <a:xfrm>
            <a:off x="1692472" y="5277947"/>
            <a:ext cx="8798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dirty="0">
                <a:solidFill>
                  <a:schemeClr val="bg1"/>
                </a:solidFill>
              </a:rPr>
              <a:t>Dari diagram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dibuat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dapat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dilihat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bahwa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Board, Player, dan Ball </a:t>
            </a:r>
            <a:r>
              <a:rPr lang="en-ID" dirty="0" err="1">
                <a:solidFill>
                  <a:schemeClr val="bg1"/>
                </a:solidFill>
              </a:rPr>
              <a:t>terhubung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dalam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satu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komposisi</a:t>
            </a:r>
            <a:r>
              <a:rPr lang="en-ID" dirty="0">
                <a:solidFill>
                  <a:schemeClr val="bg1"/>
                </a:solidFill>
              </a:rPr>
              <a:t>,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Paddle </a:t>
            </a:r>
            <a:r>
              <a:rPr lang="en-ID" dirty="0" err="1">
                <a:solidFill>
                  <a:schemeClr val="bg1"/>
                </a:solidFill>
              </a:rPr>
              <a:t>memiliki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hubungan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komposisi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Player,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Item </a:t>
            </a:r>
            <a:r>
              <a:rPr lang="en-ID" dirty="0" err="1">
                <a:solidFill>
                  <a:schemeClr val="bg1"/>
                </a:solidFill>
              </a:rPr>
              <a:t>memiliki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asosiasi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dengan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Player, dan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Item </a:t>
            </a:r>
            <a:r>
              <a:rPr lang="en-ID" dirty="0" err="1">
                <a:solidFill>
                  <a:schemeClr val="bg1"/>
                </a:solidFill>
              </a:rPr>
              <a:t>sebagai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abstrak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memiliki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beberapa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kelas</a:t>
            </a:r>
            <a:r>
              <a:rPr lang="en-ID" dirty="0">
                <a:solidFill>
                  <a:schemeClr val="bg1"/>
                </a:solidFill>
              </a:rPr>
              <a:t> </a:t>
            </a:r>
            <a:r>
              <a:rPr lang="en-ID" dirty="0" err="1">
                <a:solidFill>
                  <a:schemeClr val="bg1"/>
                </a:solidFill>
              </a:rPr>
              <a:t>turunan</a:t>
            </a:r>
            <a:r>
              <a:rPr lang="en-ID" dirty="0">
                <a:solidFill>
                  <a:schemeClr val="bg1"/>
                </a:solidFill>
              </a:rPr>
              <a:t> yang </a:t>
            </a:r>
            <a:r>
              <a:rPr lang="en-ID" dirty="0" err="1">
                <a:solidFill>
                  <a:schemeClr val="bg1"/>
                </a:solidFill>
              </a:rPr>
              <a:t>berbeda</a:t>
            </a:r>
            <a:r>
              <a:rPr lang="en-ID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ID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DCC918-5DB9-3364-5D06-FEE4F859E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284A-573D-46BB-8DDB-1E198A12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RUMUS PANTULAN BOLA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8C85E8-724F-AC9E-F784-4E7A3C4B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2844" y="1821311"/>
            <a:ext cx="10427791" cy="4386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CC918-5DB9-3364-5D06-FEE4F859EC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772B-4509-4177-AB6C-F86C3FECB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/>
          <a:lstStyle/>
          <a:p>
            <a:r>
              <a:rPr lang="en-US" dirty="0" err="1"/>
              <a:t>Penjelasan</a:t>
            </a:r>
            <a:r>
              <a:rPr lang="en-US" dirty="0"/>
              <a:t> Item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D41BFE42-F8DB-422D-BBDC-8A4F5AB2C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149963"/>
            <a:ext cx="10768262" cy="2199913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menarik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kami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menambahkan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konsep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item/power-up yang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didapatkan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Item-item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muncul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papan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seiring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permainan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berlangsung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diambil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memantulkan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bola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menyentuh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item. 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49A-2194-CCFE-1172-346C29A48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5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56">
            <a:extLst>
              <a:ext uri="{FF2B5EF4-FFF2-40B4-BE49-F238E27FC236}">
                <a16:creationId xmlns:a16="http://schemas.microsoft.com/office/drawing/2014/main" id="{5964316A-E3ED-4222-B989-54459085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5213901" cy="1985962"/>
          </a:xfrm>
        </p:spPr>
        <p:txBody>
          <a:bodyPr/>
          <a:lstStyle/>
          <a:p>
            <a:r>
              <a:rPr lang="en-US" dirty="0"/>
              <a:t>Expand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C4655-12CF-4E3B-9BA7-4032BC9F3B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62000" y="3841794"/>
            <a:ext cx="4191000" cy="1985962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Memperpanjang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paddle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pemain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EA747F32-89B4-4980-B444-91339829C4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7048500" y="1333500"/>
            <a:ext cx="4191000" cy="419100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E9330D-38D7-093D-31C8-A5C024638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22" y="356079"/>
            <a:ext cx="892045" cy="83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69579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odern Love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86BE07-2678-434E-8D28-E0C3B2F64C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AD9FF3-0275-4270-A933-AAFC04358E5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1F13409-6C3A-48B3-AA0C-1C204CFE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Torn design</Template>
  <TotalTime>118</TotalTime>
  <Words>529</Words>
  <Application>Microsoft Office PowerPoint</Application>
  <PresentationFormat>Widescreen</PresentationFormat>
  <Paragraphs>51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Meiryo</vt:lpstr>
      <vt:lpstr>Arial</vt:lpstr>
      <vt:lpstr>Arial Nova Cond</vt:lpstr>
      <vt:lpstr>Calibri</vt:lpstr>
      <vt:lpstr>Modern Love</vt:lpstr>
      <vt:lpstr>Nova Square</vt:lpstr>
      <vt:lpstr>Times New Roman</vt:lpstr>
      <vt:lpstr>TornVTI</vt:lpstr>
      <vt:lpstr>PowerPoint Presentation</vt:lpstr>
      <vt:lpstr>Team</vt:lpstr>
      <vt:lpstr>The way to  get started is to  quit talking and  begin doing.</vt:lpstr>
      <vt:lpstr>Konsep Game</vt:lpstr>
      <vt:lpstr>Identifikasi Kelas &amp; Objek</vt:lpstr>
      <vt:lpstr>UML DIAGRAM</vt:lpstr>
      <vt:lpstr>RUMUS PANTULAN BOLA</vt:lpstr>
      <vt:lpstr>Penjelasan Item</vt:lpstr>
      <vt:lpstr>Expand</vt:lpstr>
      <vt:lpstr>Shirink</vt:lpstr>
      <vt:lpstr>Speed_Up</vt:lpstr>
      <vt:lpstr>StrikeTrough</vt:lpstr>
      <vt:lpstr>Cara Bermain</vt:lpstr>
      <vt:lpstr>Cara Bermain</vt:lpstr>
      <vt:lpstr>Cara Bermain</vt:lpstr>
      <vt:lpstr>Cara Bermain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Herton Amarta</dc:creator>
  <cp:lastModifiedBy>Herton Amarta</cp:lastModifiedBy>
  <cp:revision>3</cp:revision>
  <dcterms:created xsi:type="dcterms:W3CDTF">2022-06-02T16:23:33Z</dcterms:created>
  <dcterms:modified xsi:type="dcterms:W3CDTF">2022-06-03T02:29:32Z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